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001"/>
    <a:srgbClr val="B7466B"/>
    <a:srgbClr val="965450"/>
    <a:srgbClr val="B6476A"/>
    <a:srgbClr val="655C6D"/>
    <a:srgbClr val="FCA89D"/>
    <a:srgbClr val="FFE8D3"/>
    <a:srgbClr val="740E30"/>
    <a:srgbClr val="BA466E"/>
    <a:srgbClr val="B27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08" y="6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1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37CC0-B049-446B-A333-AACDCB0BF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F0D149-EBB4-4CC1-A2CD-55D83A3D6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9A36F5-63BC-4C2D-9223-F6D877D1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637E4D-7723-4FE0-B18E-721572953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D5D1B3-E5D8-45EE-AFFD-E33CDBDC1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90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D7B0DA-57FA-4E86-B9A8-B48A60591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E7B0C0-A51A-40E4-9C86-7E77A75C3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987358-F716-487E-AE11-A6795A302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45C9EC-4617-48E8-A78A-4E0764977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D81D43-2E37-455C-AB7B-AC3DB1AA8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93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C460EE8-0FFB-48B2-B3F9-D2FBF10DDC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84170-2595-49C2-B7CD-E2F95ACB7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B76272-97F6-4E4D-8BFB-CBCD4258C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6007E0-8145-44F4-9F11-62307AA4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83B0D1-5739-46FD-81D8-CC04FAA8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42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FB348-1F27-4C77-9C94-4778594B9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813BD5-6229-4F5D-A721-B4E55D619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31AEDA-A080-4DA4-8AEA-EF81CF53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40E38B-AF79-4695-9364-DE870192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9FDEF9-116F-468B-9DF6-920B7874A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56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801CF8-328B-4273-8D8C-8B14CBEF9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B65B7D-EC19-450A-A8FD-5E8FB6394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674982-18AD-4CC4-8FEB-DF40B7947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93E17E-181B-4EB2-8466-3FD489918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8DDCAE-270B-44B2-AC5F-E8375106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66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123B08-495A-43A3-BE74-01B83E009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89F53A-B46C-415B-AFA9-B6C747B9C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03635E-4FFE-4F78-BB01-7F2B9148D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BB35A4-6D2C-4500-943B-CB562AB63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B3BF725-2A97-4CCA-B11E-C87FEBDDB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17C040-7246-43B4-B1AB-CCDF0C4DD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77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B421-A8FD-4AD3-BCB8-1FC1F42F5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28B785-763B-4D0C-B2CD-11317D253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47FC671-EC3E-4C66-981F-653D4FBE9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1AF0FAB-CAC6-4F96-A2B6-AAD3F05C6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078B2C1-3574-4B88-A803-196F38581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9ED6F0-BF04-483A-B16D-9198DB81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0F71D2-3D9A-4A63-BD22-A7A2043A3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3615E1-C066-4567-B16E-5655F195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74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50316-A971-4348-91F2-5382DD16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7429D2-3EE3-4853-8B18-805F21605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7A9954-DA03-496F-8369-F490E8E2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3F58D4-3045-43BE-87BA-DAD321FB9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34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1D9FB5A-E8EB-4BBA-812B-C6310EE9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B1133E-C597-472A-B9A7-4E775AC81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2A92CD-86D5-47C2-8FA1-E7886B6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74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B7C34-55B7-49D4-BB47-DD27F7BE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F53659-B2ED-45D4-8673-711B0E8F9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59F4AA-07B9-4D21-B58D-83EDA1EA9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65ED9-E7F7-459D-908B-774E49B9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47C969-4BF4-429F-8FDB-ED0A883B4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1F86AA-159D-4DC4-90F0-E573535A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21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3911A-E6EB-4835-B8A5-6B83E1788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D1DAF70-391F-4A27-8E6D-D8F91C4B7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072F77-4ABC-4A70-A93E-1C784993F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72EB00-5064-4998-B123-00E384B52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6E3FF0-E3A1-4E57-8ADE-F4004A25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4B8763-6BFE-42AD-91C5-BFDBC98B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60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32DBF7-8DCE-402E-9BAF-4542B74B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77D0A5-C4A7-43C1-BD82-3C9101E39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18298-500A-4EA6-946A-D0E527702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CC262-8A02-49B9-A96E-FF31C5501E23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82AEFF-F6FA-43AD-872E-70F53E030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805930-B4A0-4AD7-8A40-96A25F591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A8888-C192-4D0B-A3D1-40FA6F7F17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13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088D11-9AF1-475E-AD83-92B32E630928}"/>
              </a:ext>
            </a:extLst>
          </p:cNvPr>
          <p:cNvSpPr txBox="1"/>
          <p:nvPr/>
        </p:nvSpPr>
        <p:spPr>
          <a:xfrm>
            <a:off x="661932" y="2875002"/>
            <a:ext cx="10868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あかりんご えかきうた</a:t>
            </a:r>
            <a:endParaRPr kumimoji="1" lang="ja-JP" altLang="en-US" sz="6600" spc="-10" dirty="0">
              <a:solidFill>
                <a:srgbClr val="FF6868"/>
              </a:solidFill>
              <a:latin typeface="せのびゴシック Medium" panose="02000600000000000000" pitchFamily="2" charset="-128"/>
              <a:ea typeface="せのびゴシック Medium" panose="02000600000000000000" pitchFamily="2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C50DF2-315B-4AC9-9CCE-03F63F6A9806}"/>
              </a:ext>
            </a:extLst>
          </p:cNvPr>
          <p:cNvGrpSpPr/>
          <p:nvPr/>
        </p:nvGrpSpPr>
        <p:grpSpPr>
          <a:xfrm>
            <a:off x="369058" y="384123"/>
            <a:ext cx="6400665" cy="2434732"/>
            <a:chOff x="369058" y="384123"/>
            <a:chExt cx="6400665" cy="2434732"/>
          </a:xfrm>
        </p:grpSpPr>
        <p:sp>
          <p:nvSpPr>
            <p:cNvPr id="8" name="雲 7">
              <a:extLst>
                <a:ext uri="{FF2B5EF4-FFF2-40B4-BE49-F238E27FC236}">
                  <a16:creationId xmlns:a16="http://schemas.microsoft.com/office/drawing/2014/main" id="{B2EE1CF9-95C2-43FF-A16C-8090B714CD24}"/>
                </a:ext>
              </a:extLst>
            </p:cNvPr>
            <p:cNvSpPr/>
            <p:nvPr/>
          </p:nvSpPr>
          <p:spPr>
            <a:xfrm rot="21374352">
              <a:off x="369058" y="384123"/>
              <a:ext cx="6400665" cy="2182690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6619 w 43256"/>
                <a:gd name="connsiteY8" fmla="*/ 27665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536 w 43256"/>
                <a:gd name="connsiteY17" fmla="*/ 3189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3255 w 43256"/>
                <a:gd name="connsiteY0" fmla="*/ 2512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6619 w 43256"/>
                <a:gd name="connsiteY8" fmla="*/ 27665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536 w 43256"/>
                <a:gd name="connsiteY17" fmla="*/ 3189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256" h="4321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3256" h="43219" fill="none" extrusionOk="0">
                  <a:moveTo>
                    <a:pt x="3255" y="25126"/>
                  </a:moveTo>
                  <a:cubicBezTo>
                    <a:pt x="2371" y="2522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36619" y="27665"/>
                  </a:moveTo>
                  <a:cubicBezTo>
                    <a:pt x="38623" y="28993"/>
                    <a:pt x="37434" y="26917"/>
                    <a:pt x="37416" y="2994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solidFill>
              <a:schemeClr val="bg1"/>
            </a:solidFill>
            <a:ln w="76200">
              <a:solidFill>
                <a:srgbClr val="FE6A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627F3259-6367-48C3-A02E-B974533F2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399582">
              <a:off x="499463" y="465595"/>
              <a:ext cx="5693657" cy="2353260"/>
            </a:xfrm>
            <a:prstGeom prst="rect">
              <a:avLst/>
            </a:prstGeom>
          </p:spPr>
        </p:pic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03081A-AA98-4404-9B89-9F9BFD4D1A85}"/>
              </a:ext>
            </a:extLst>
          </p:cNvPr>
          <p:cNvSpPr txBox="1"/>
          <p:nvPr/>
        </p:nvSpPr>
        <p:spPr>
          <a:xfrm>
            <a:off x="3569390" y="4236674"/>
            <a:ext cx="7877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作曲：わんさか</a:t>
            </a:r>
            <a:r>
              <a:rPr kumimoji="1" lang="en-US" altLang="ja-JP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P</a:t>
            </a:r>
          </a:p>
          <a:p>
            <a:r>
              <a:rPr lang="ja-JP" altLang="en-US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作詞：バチ</a:t>
            </a:r>
            <a:r>
              <a:rPr lang="en-US" altLang="ja-JP" sz="4800" spc="-10" dirty="0">
                <a:solidFill>
                  <a:srgbClr val="FF6868"/>
                </a:solidFill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P</a:t>
            </a:r>
            <a:endParaRPr kumimoji="1" lang="ja-JP" altLang="en-US" sz="4800" spc="-10" dirty="0">
              <a:solidFill>
                <a:srgbClr val="FF6868"/>
              </a:solidFill>
              <a:latin typeface="せのびゴシック Medium" panose="02000600000000000000" pitchFamily="2" charset="-128"/>
              <a:ea typeface="せのびゴシック Medium" panose="02000600000000000000" pitchFamily="2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4CC8AB9-E764-4E43-9D40-C2AAC9CF0EBE}"/>
              </a:ext>
            </a:extLst>
          </p:cNvPr>
          <p:cNvGrpSpPr/>
          <p:nvPr/>
        </p:nvGrpSpPr>
        <p:grpSpPr>
          <a:xfrm rot="20930434">
            <a:off x="5743602" y="1360905"/>
            <a:ext cx="2138368" cy="1077135"/>
            <a:chOff x="5743602" y="1360905"/>
            <a:chExt cx="2138368" cy="1077135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7D4AFA01-E4BF-4E31-8FD5-D4AD8425F68B}"/>
                </a:ext>
              </a:extLst>
            </p:cNvPr>
            <p:cNvSpPr/>
            <p:nvPr/>
          </p:nvSpPr>
          <p:spPr>
            <a:xfrm>
              <a:off x="5743602" y="1809035"/>
              <a:ext cx="2138368" cy="629005"/>
            </a:xfrm>
            <a:prstGeom prst="roundRect">
              <a:avLst/>
            </a:prstGeom>
            <a:solidFill>
              <a:schemeClr val="bg1"/>
            </a:solidFill>
            <a:ln w="34925">
              <a:solidFill>
                <a:srgbClr val="B27C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2400" dirty="0">
                  <a:solidFill>
                    <a:srgbClr val="FF6868"/>
                  </a:solidFill>
                  <a:latin typeface="せのびゴシック Medium" panose="02000600000000000000" pitchFamily="2" charset="-128"/>
                  <a:ea typeface="せのびゴシック Medium" panose="02000600000000000000" pitchFamily="2" charset="-128"/>
                </a:rPr>
                <a:t>PowerPoint</a:t>
              </a:r>
              <a:r>
                <a:rPr kumimoji="1" lang="ja-JP" altLang="en-US" sz="2400" dirty="0">
                  <a:solidFill>
                    <a:srgbClr val="FF6868"/>
                  </a:solidFill>
                  <a:latin typeface="せのびゴシック Medium" panose="02000600000000000000" pitchFamily="2" charset="-128"/>
                  <a:ea typeface="せのびゴシック Medium" panose="02000600000000000000" pitchFamily="2" charset="-128"/>
                </a:rPr>
                <a:t>版</a:t>
              </a: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6E9A514E-CA4D-42C5-9899-67BEF2880EE1}"/>
                </a:ext>
              </a:extLst>
            </p:cNvPr>
            <p:cNvSpPr/>
            <p:nvPr/>
          </p:nvSpPr>
          <p:spPr>
            <a:xfrm>
              <a:off x="6186153" y="1360905"/>
              <a:ext cx="1253267" cy="449593"/>
            </a:xfrm>
            <a:prstGeom prst="triangle">
              <a:avLst/>
            </a:prstGeom>
            <a:noFill/>
            <a:ln w="34925">
              <a:solidFill>
                <a:srgbClr val="B27C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033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460"/>
    </mc:Choice>
    <mc:Fallback xmlns="">
      <p:transition spd="slow" advClick="0" advTm="74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FDD4E1B-8FBA-455A-BBFD-4FDC0F877FA3}"/>
              </a:ext>
            </a:extLst>
          </p:cNvPr>
          <p:cNvSpPr/>
          <p:nvPr/>
        </p:nvSpPr>
        <p:spPr>
          <a:xfrm>
            <a:off x="2602599" y="2919413"/>
            <a:ext cx="2683957" cy="1100178"/>
          </a:xfrm>
          <a:custGeom>
            <a:avLst/>
            <a:gdLst>
              <a:gd name="connsiteX0" fmla="*/ 22518 w 2610102"/>
              <a:gd name="connsiteY0" fmla="*/ 10162 h 1072776"/>
              <a:gd name="connsiteX1" fmla="*/ 17756 w 2610102"/>
              <a:gd name="connsiteY1" fmla="*/ 614999 h 1072776"/>
              <a:gd name="connsiteX2" fmla="*/ 217781 w 2610102"/>
              <a:gd name="connsiteY2" fmla="*/ 862649 h 1072776"/>
              <a:gd name="connsiteX3" fmla="*/ 1027406 w 2610102"/>
              <a:gd name="connsiteY3" fmla="*/ 1072199 h 1072776"/>
              <a:gd name="connsiteX4" fmla="*/ 1894181 w 2610102"/>
              <a:gd name="connsiteY4" fmla="*/ 915037 h 1072776"/>
              <a:gd name="connsiteX5" fmla="*/ 2156118 w 2610102"/>
              <a:gd name="connsiteY5" fmla="*/ 629287 h 1072776"/>
              <a:gd name="connsiteX6" fmla="*/ 2298993 w 2610102"/>
              <a:gd name="connsiteY6" fmla="*/ 5399 h 1072776"/>
              <a:gd name="connsiteX7" fmla="*/ 2608556 w 2610102"/>
              <a:gd name="connsiteY7" fmla="*/ 343537 h 1072776"/>
              <a:gd name="connsiteX8" fmla="*/ 2156118 w 2610102"/>
              <a:gd name="connsiteY8" fmla="*/ 638812 h 1072776"/>
              <a:gd name="connsiteX0" fmla="*/ 22518 w 2610307"/>
              <a:gd name="connsiteY0" fmla="*/ 24218 h 1086832"/>
              <a:gd name="connsiteX1" fmla="*/ 17756 w 2610307"/>
              <a:gd name="connsiteY1" fmla="*/ 629055 h 1086832"/>
              <a:gd name="connsiteX2" fmla="*/ 217781 w 2610307"/>
              <a:gd name="connsiteY2" fmla="*/ 876705 h 1086832"/>
              <a:gd name="connsiteX3" fmla="*/ 1027406 w 2610307"/>
              <a:gd name="connsiteY3" fmla="*/ 1086255 h 1086832"/>
              <a:gd name="connsiteX4" fmla="*/ 1894181 w 2610307"/>
              <a:gd name="connsiteY4" fmla="*/ 929093 h 1086832"/>
              <a:gd name="connsiteX5" fmla="*/ 2156118 w 2610307"/>
              <a:gd name="connsiteY5" fmla="*/ 643343 h 1086832"/>
              <a:gd name="connsiteX6" fmla="*/ 2331462 w 2610307"/>
              <a:gd name="connsiteY6" fmla="*/ 5167 h 1086832"/>
              <a:gd name="connsiteX7" fmla="*/ 2608556 w 2610307"/>
              <a:gd name="connsiteY7" fmla="*/ 357593 h 1086832"/>
              <a:gd name="connsiteX8" fmla="*/ 2156118 w 2610307"/>
              <a:gd name="connsiteY8" fmla="*/ 652868 h 1086832"/>
              <a:gd name="connsiteX0" fmla="*/ 22518 w 2610307"/>
              <a:gd name="connsiteY0" fmla="*/ 24218 h 1086832"/>
              <a:gd name="connsiteX1" fmla="*/ 17756 w 2610307"/>
              <a:gd name="connsiteY1" fmla="*/ 629055 h 1086832"/>
              <a:gd name="connsiteX2" fmla="*/ 217781 w 2610307"/>
              <a:gd name="connsiteY2" fmla="*/ 876705 h 1086832"/>
              <a:gd name="connsiteX3" fmla="*/ 1027406 w 2610307"/>
              <a:gd name="connsiteY3" fmla="*/ 1086255 h 1086832"/>
              <a:gd name="connsiteX4" fmla="*/ 1894181 w 2610307"/>
              <a:gd name="connsiteY4" fmla="*/ 929093 h 1086832"/>
              <a:gd name="connsiteX5" fmla="*/ 2156118 w 2610307"/>
              <a:gd name="connsiteY5" fmla="*/ 643343 h 1086832"/>
              <a:gd name="connsiteX6" fmla="*/ 2331462 w 2610307"/>
              <a:gd name="connsiteY6" fmla="*/ 5167 h 1086832"/>
              <a:gd name="connsiteX7" fmla="*/ 2608556 w 2610307"/>
              <a:gd name="connsiteY7" fmla="*/ 357593 h 1086832"/>
              <a:gd name="connsiteX8" fmla="*/ 2193224 w 2610307"/>
              <a:gd name="connsiteY8" fmla="*/ 624293 h 1086832"/>
              <a:gd name="connsiteX0" fmla="*/ 22518 w 2610307"/>
              <a:gd name="connsiteY0" fmla="*/ 24218 h 1087054"/>
              <a:gd name="connsiteX1" fmla="*/ 17756 w 2610307"/>
              <a:gd name="connsiteY1" fmla="*/ 629055 h 1087054"/>
              <a:gd name="connsiteX2" fmla="*/ 217781 w 2610307"/>
              <a:gd name="connsiteY2" fmla="*/ 876705 h 1087054"/>
              <a:gd name="connsiteX3" fmla="*/ 1027406 w 2610307"/>
              <a:gd name="connsiteY3" fmla="*/ 1086255 h 1087054"/>
              <a:gd name="connsiteX4" fmla="*/ 1894181 w 2610307"/>
              <a:gd name="connsiteY4" fmla="*/ 929093 h 1087054"/>
              <a:gd name="connsiteX5" fmla="*/ 2156118 w 2610307"/>
              <a:gd name="connsiteY5" fmla="*/ 643343 h 1087054"/>
              <a:gd name="connsiteX6" fmla="*/ 2331462 w 2610307"/>
              <a:gd name="connsiteY6" fmla="*/ 5167 h 1087054"/>
              <a:gd name="connsiteX7" fmla="*/ 2608556 w 2610307"/>
              <a:gd name="connsiteY7" fmla="*/ 357593 h 1087054"/>
              <a:gd name="connsiteX8" fmla="*/ 2193224 w 2610307"/>
              <a:gd name="connsiteY8" fmla="*/ 624293 h 1087054"/>
              <a:gd name="connsiteX0" fmla="*/ 22518 w 2610307"/>
              <a:gd name="connsiteY0" fmla="*/ 24218 h 1086628"/>
              <a:gd name="connsiteX1" fmla="*/ 17756 w 2610307"/>
              <a:gd name="connsiteY1" fmla="*/ 629055 h 1086628"/>
              <a:gd name="connsiteX2" fmla="*/ 217781 w 2610307"/>
              <a:gd name="connsiteY2" fmla="*/ 876705 h 1086628"/>
              <a:gd name="connsiteX3" fmla="*/ 1027406 w 2610307"/>
              <a:gd name="connsiteY3" fmla="*/ 1086255 h 1086628"/>
              <a:gd name="connsiteX4" fmla="*/ 1875627 w 2610307"/>
              <a:gd name="connsiteY4" fmla="*/ 914806 h 1086628"/>
              <a:gd name="connsiteX5" fmla="*/ 2156118 w 2610307"/>
              <a:gd name="connsiteY5" fmla="*/ 643343 h 1086628"/>
              <a:gd name="connsiteX6" fmla="*/ 2331462 w 2610307"/>
              <a:gd name="connsiteY6" fmla="*/ 5167 h 1086628"/>
              <a:gd name="connsiteX7" fmla="*/ 2608556 w 2610307"/>
              <a:gd name="connsiteY7" fmla="*/ 357593 h 1086628"/>
              <a:gd name="connsiteX8" fmla="*/ 2193224 w 2610307"/>
              <a:gd name="connsiteY8" fmla="*/ 624293 h 1086628"/>
              <a:gd name="connsiteX0" fmla="*/ 24196 w 2611985"/>
              <a:gd name="connsiteY0" fmla="*/ 24218 h 1086312"/>
              <a:gd name="connsiteX1" fmla="*/ 19434 w 2611985"/>
              <a:gd name="connsiteY1" fmla="*/ 629055 h 1086312"/>
              <a:gd name="connsiteX2" fmla="*/ 242651 w 2611985"/>
              <a:gd name="connsiteY2" fmla="*/ 900517 h 1086312"/>
              <a:gd name="connsiteX3" fmla="*/ 1029084 w 2611985"/>
              <a:gd name="connsiteY3" fmla="*/ 1086255 h 1086312"/>
              <a:gd name="connsiteX4" fmla="*/ 1877305 w 2611985"/>
              <a:gd name="connsiteY4" fmla="*/ 914806 h 1086312"/>
              <a:gd name="connsiteX5" fmla="*/ 2157796 w 2611985"/>
              <a:gd name="connsiteY5" fmla="*/ 643343 h 1086312"/>
              <a:gd name="connsiteX6" fmla="*/ 2333140 w 2611985"/>
              <a:gd name="connsiteY6" fmla="*/ 5167 h 1086312"/>
              <a:gd name="connsiteX7" fmla="*/ 2610234 w 2611985"/>
              <a:gd name="connsiteY7" fmla="*/ 357593 h 1086312"/>
              <a:gd name="connsiteX8" fmla="*/ 2194902 w 2611985"/>
              <a:gd name="connsiteY8" fmla="*/ 624293 h 1086312"/>
              <a:gd name="connsiteX0" fmla="*/ 24196 w 2611959"/>
              <a:gd name="connsiteY0" fmla="*/ 24218 h 1086296"/>
              <a:gd name="connsiteX1" fmla="*/ 19434 w 2611959"/>
              <a:gd name="connsiteY1" fmla="*/ 629055 h 1086296"/>
              <a:gd name="connsiteX2" fmla="*/ 242651 w 2611959"/>
              <a:gd name="connsiteY2" fmla="*/ 900517 h 1086296"/>
              <a:gd name="connsiteX3" fmla="*/ 1029084 w 2611959"/>
              <a:gd name="connsiteY3" fmla="*/ 1086255 h 1086296"/>
              <a:gd name="connsiteX4" fmla="*/ 1877305 w 2611959"/>
              <a:gd name="connsiteY4" fmla="*/ 914806 h 1086296"/>
              <a:gd name="connsiteX5" fmla="*/ 2180988 w 2611959"/>
              <a:gd name="connsiteY5" fmla="*/ 643343 h 1086296"/>
              <a:gd name="connsiteX6" fmla="*/ 2333140 w 2611959"/>
              <a:gd name="connsiteY6" fmla="*/ 5167 h 1086296"/>
              <a:gd name="connsiteX7" fmla="*/ 2610234 w 2611959"/>
              <a:gd name="connsiteY7" fmla="*/ 357593 h 1086296"/>
              <a:gd name="connsiteX8" fmla="*/ 2194902 w 2611959"/>
              <a:gd name="connsiteY8" fmla="*/ 624293 h 1086296"/>
              <a:gd name="connsiteX0" fmla="*/ 21561 w 2613963"/>
              <a:gd name="connsiteY0" fmla="*/ 0 h 1100178"/>
              <a:gd name="connsiteX1" fmla="*/ 21438 w 2613963"/>
              <a:gd name="connsiteY1" fmla="*/ 642937 h 1100178"/>
              <a:gd name="connsiteX2" fmla="*/ 244655 w 2613963"/>
              <a:gd name="connsiteY2" fmla="*/ 914399 h 1100178"/>
              <a:gd name="connsiteX3" fmla="*/ 1031088 w 2613963"/>
              <a:gd name="connsiteY3" fmla="*/ 1100137 h 1100178"/>
              <a:gd name="connsiteX4" fmla="*/ 1879309 w 2613963"/>
              <a:gd name="connsiteY4" fmla="*/ 928688 h 1100178"/>
              <a:gd name="connsiteX5" fmla="*/ 2182992 w 2613963"/>
              <a:gd name="connsiteY5" fmla="*/ 657225 h 1100178"/>
              <a:gd name="connsiteX6" fmla="*/ 2335144 w 2613963"/>
              <a:gd name="connsiteY6" fmla="*/ 19049 h 1100178"/>
              <a:gd name="connsiteX7" fmla="*/ 2612238 w 2613963"/>
              <a:gd name="connsiteY7" fmla="*/ 371475 h 1100178"/>
              <a:gd name="connsiteX8" fmla="*/ 2196906 w 2613963"/>
              <a:gd name="connsiteY8" fmla="*/ 638175 h 110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63" h="1100178">
                <a:moveTo>
                  <a:pt x="21561" y="0"/>
                </a:moveTo>
                <a:cubicBezTo>
                  <a:pt x="2908" y="231378"/>
                  <a:pt x="-15744" y="490537"/>
                  <a:pt x="21438" y="642937"/>
                </a:cubicBezTo>
                <a:cubicBezTo>
                  <a:pt x="58620" y="795337"/>
                  <a:pt x="76380" y="838199"/>
                  <a:pt x="244655" y="914399"/>
                </a:cubicBezTo>
                <a:cubicBezTo>
                  <a:pt x="412930" y="990599"/>
                  <a:pt x="758646" y="1097756"/>
                  <a:pt x="1031088" y="1100137"/>
                </a:cubicBezTo>
                <a:cubicBezTo>
                  <a:pt x="1303530" y="1102519"/>
                  <a:pt x="1687325" y="1002507"/>
                  <a:pt x="1879309" y="928688"/>
                </a:cubicBezTo>
                <a:cubicBezTo>
                  <a:pt x="2071293" y="854869"/>
                  <a:pt x="2107020" y="808831"/>
                  <a:pt x="2182992" y="657225"/>
                </a:cubicBezTo>
                <a:cubicBezTo>
                  <a:pt x="2258964" y="505619"/>
                  <a:pt x="2263603" y="66674"/>
                  <a:pt x="2335144" y="19049"/>
                </a:cubicBezTo>
                <a:cubicBezTo>
                  <a:pt x="2406685" y="-28576"/>
                  <a:pt x="2636050" y="265906"/>
                  <a:pt x="2612238" y="371475"/>
                </a:cubicBezTo>
                <a:cubicBezTo>
                  <a:pt x="2588426" y="477044"/>
                  <a:pt x="2411219" y="543322"/>
                  <a:pt x="2196906" y="638175"/>
                </a:cubicBezTo>
              </a:path>
            </a:pathLst>
          </a:custGeom>
          <a:noFill/>
          <a:ln w="66675" cap="rnd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A143450-244C-429C-8546-D12F27F46559}"/>
              </a:ext>
            </a:extLst>
          </p:cNvPr>
          <p:cNvSpPr/>
          <p:nvPr/>
        </p:nvSpPr>
        <p:spPr>
          <a:xfrm>
            <a:off x="2861816" y="2909887"/>
            <a:ext cx="527264" cy="352425"/>
          </a:xfrm>
          <a:custGeom>
            <a:avLst/>
            <a:gdLst>
              <a:gd name="connsiteX0" fmla="*/ 15828 w 580937"/>
              <a:gd name="connsiteY0" fmla="*/ 0 h 371480"/>
              <a:gd name="connsiteX1" fmla="*/ 25353 w 580937"/>
              <a:gd name="connsiteY1" fmla="*/ 223837 h 371480"/>
              <a:gd name="connsiteX2" fmla="*/ 253953 w 580937"/>
              <a:gd name="connsiteY2" fmla="*/ 371475 h 371480"/>
              <a:gd name="connsiteX3" fmla="*/ 549228 w 580937"/>
              <a:gd name="connsiteY3" fmla="*/ 228600 h 371480"/>
              <a:gd name="connsiteX4" fmla="*/ 558753 w 580937"/>
              <a:gd name="connsiteY4" fmla="*/ 0 h 371480"/>
              <a:gd name="connsiteX0" fmla="*/ 15828 w 568936"/>
              <a:gd name="connsiteY0" fmla="*/ 0 h 371480"/>
              <a:gd name="connsiteX1" fmla="*/ 25353 w 568936"/>
              <a:gd name="connsiteY1" fmla="*/ 223837 h 371480"/>
              <a:gd name="connsiteX2" fmla="*/ 253953 w 568936"/>
              <a:gd name="connsiteY2" fmla="*/ 371475 h 371480"/>
              <a:gd name="connsiteX3" fmla="*/ 549228 w 568936"/>
              <a:gd name="connsiteY3" fmla="*/ 228600 h 371480"/>
              <a:gd name="connsiteX4" fmla="*/ 558753 w 568936"/>
              <a:gd name="connsiteY4" fmla="*/ 0 h 371480"/>
              <a:gd name="connsiteX0" fmla="*/ 17835 w 570943"/>
              <a:gd name="connsiteY0" fmla="*/ 0 h 352432"/>
              <a:gd name="connsiteX1" fmla="*/ 27360 w 570943"/>
              <a:gd name="connsiteY1" fmla="*/ 223837 h 352432"/>
              <a:gd name="connsiteX2" fmla="*/ 286185 w 570943"/>
              <a:gd name="connsiteY2" fmla="*/ 352425 h 352432"/>
              <a:gd name="connsiteX3" fmla="*/ 551235 w 570943"/>
              <a:gd name="connsiteY3" fmla="*/ 228600 h 352432"/>
              <a:gd name="connsiteX4" fmla="*/ 560760 w 570943"/>
              <a:gd name="connsiteY4" fmla="*/ 0 h 352432"/>
              <a:gd name="connsiteX0" fmla="*/ 8790 w 561898"/>
              <a:gd name="connsiteY0" fmla="*/ 0 h 352432"/>
              <a:gd name="connsiteX1" fmla="*/ 18315 w 561898"/>
              <a:gd name="connsiteY1" fmla="*/ 223837 h 352432"/>
              <a:gd name="connsiteX2" fmla="*/ 277140 w 561898"/>
              <a:gd name="connsiteY2" fmla="*/ 352425 h 352432"/>
              <a:gd name="connsiteX3" fmla="*/ 542190 w 561898"/>
              <a:gd name="connsiteY3" fmla="*/ 228600 h 352432"/>
              <a:gd name="connsiteX4" fmla="*/ 551715 w 561898"/>
              <a:gd name="connsiteY4" fmla="*/ 0 h 352432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705" h="352425">
                <a:moveTo>
                  <a:pt x="4597" y="0"/>
                </a:moveTo>
                <a:cubicBezTo>
                  <a:pt x="-10485" y="80962"/>
                  <a:pt x="14735" y="169862"/>
                  <a:pt x="34272" y="228599"/>
                </a:cubicBezTo>
                <a:cubicBezTo>
                  <a:pt x="53809" y="287336"/>
                  <a:pt x="188993" y="352425"/>
                  <a:pt x="272947" y="352425"/>
                </a:cubicBezTo>
                <a:cubicBezTo>
                  <a:pt x="356901" y="352425"/>
                  <a:pt x="487197" y="290513"/>
                  <a:pt x="537997" y="228600"/>
                </a:cubicBezTo>
                <a:cubicBezTo>
                  <a:pt x="553534" y="147638"/>
                  <a:pt x="568159" y="83344"/>
                  <a:pt x="547522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98C31BF-637E-4367-BEB8-A19E7EDCC409}"/>
              </a:ext>
            </a:extLst>
          </p:cNvPr>
          <p:cNvSpPr/>
          <p:nvPr/>
        </p:nvSpPr>
        <p:spPr>
          <a:xfrm>
            <a:off x="4147421" y="2909887"/>
            <a:ext cx="523970" cy="310141"/>
          </a:xfrm>
          <a:custGeom>
            <a:avLst/>
            <a:gdLst>
              <a:gd name="connsiteX0" fmla="*/ 15828 w 580937"/>
              <a:gd name="connsiteY0" fmla="*/ 0 h 371480"/>
              <a:gd name="connsiteX1" fmla="*/ 25353 w 580937"/>
              <a:gd name="connsiteY1" fmla="*/ 223837 h 371480"/>
              <a:gd name="connsiteX2" fmla="*/ 253953 w 580937"/>
              <a:gd name="connsiteY2" fmla="*/ 371475 h 371480"/>
              <a:gd name="connsiteX3" fmla="*/ 549228 w 580937"/>
              <a:gd name="connsiteY3" fmla="*/ 228600 h 371480"/>
              <a:gd name="connsiteX4" fmla="*/ 558753 w 580937"/>
              <a:gd name="connsiteY4" fmla="*/ 0 h 371480"/>
              <a:gd name="connsiteX0" fmla="*/ 15828 w 568936"/>
              <a:gd name="connsiteY0" fmla="*/ 0 h 371480"/>
              <a:gd name="connsiteX1" fmla="*/ 25353 w 568936"/>
              <a:gd name="connsiteY1" fmla="*/ 223837 h 371480"/>
              <a:gd name="connsiteX2" fmla="*/ 253953 w 568936"/>
              <a:gd name="connsiteY2" fmla="*/ 371475 h 371480"/>
              <a:gd name="connsiteX3" fmla="*/ 549228 w 568936"/>
              <a:gd name="connsiteY3" fmla="*/ 228600 h 371480"/>
              <a:gd name="connsiteX4" fmla="*/ 558753 w 568936"/>
              <a:gd name="connsiteY4" fmla="*/ 0 h 371480"/>
              <a:gd name="connsiteX0" fmla="*/ 17835 w 570943"/>
              <a:gd name="connsiteY0" fmla="*/ 0 h 352432"/>
              <a:gd name="connsiteX1" fmla="*/ 27360 w 570943"/>
              <a:gd name="connsiteY1" fmla="*/ 223837 h 352432"/>
              <a:gd name="connsiteX2" fmla="*/ 286185 w 570943"/>
              <a:gd name="connsiteY2" fmla="*/ 352425 h 352432"/>
              <a:gd name="connsiteX3" fmla="*/ 551235 w 570943"/>
              <a:gd name="connsiteY3" fmla="*/ 228600 h 352432"/>
              <a:gd name="connsiteX4" fmla="*/ 560760 w 570943"/>
              <a:gd name="connsiteY4" fmla="*/ 0 h 352432"/>
              <a:gd name="connsiteX0" fmla="*/ 8790 w 561898"/>
              <a:gd name="connsiteY0" fmla="*/ 0 h 352432"/>
              <a:gd name="connsiteX1" fmla="*/ 18315 w 561898"/>
              <a:gd name="connsiteY1" fmla="*/ 223837 h 352432"/>
              <a:gd name="connsiteX2" fmla="*/ 277140 w 561898"/>
              <a:gd name="connsiteY2" fmla="*/ 352425 h 352432"/>
              <a:gd name="connsiteX3" fmla="*/ 542190 w 561898"/>
              <a:gd name="connsiteY3" fmla="*/ 228600 h 352432"/>
              <a:gd name="connsiteX4" fmla="*/ 551715 w 561898"/>
              <a:gd name="connsiteY4" fmla="*/ 0 h 352432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7288 w 560396"/>
              <a:gd name="connsiteY0" fmla="*/ 0 h 309562"/>
              <a:gd name="connsiteX1" fmla="*/ 36963 w 560396"/>
              <a:gd name="connsiteY1" fmla="*/ 228599 h 309562"/>
              <a:gd name="connsiteX2" fmla="*/ 230302 w 560396"/>
              <a:gd name="connsiteY2" fmla="*/ 309562 h 309562"/>
              <a:gd name="connsiteX3" fmla="*/ 540688 w 560396"/>
              <a:gd name="connsiteY3" fmla="*/ 228600 h 309562"/>
              <a:gd name="connsiteX4" fmla="*/ 550213 w 560396"/>
              <a:gd name="connsiteY4" fmla="*/ 0 h 309562"/>
              <a:gd name="connsiteX0" fmla="*/ 7288 w 554221"/>
              <a:gd name="connsiteY0" fmla="*/ 0 h 310141"/>
              <a:gd name="connsiteX1" fmla="*/ 36963 w 554221"/>
              <a:gd name="connsiteY1" fmla="*/ 228599 h 310141"/>
              <a:gd name="connsiteX2" fmla="*/ 230302 w 554221"/>
              <a:gd name="connsiteY2" fmla="*/ 309562 h 310141"/>
              <a:gd name="connsiteX3" fmla="*/ 490314 w 554221"/>
              <a:gd name="connsiteY3" fmla="*/ 195263 h 310141"/>
              <a:gd name="connsiteX4" fmla="*/ 550213 w 554221"/>
              <a:gd name="connsiteY4" fmla="*/ 0 h 310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221" h="310141">
                <a:moveTo>
                  <a:pt x="7288" y="0"/>
                </a:moveTo>
                <a:cubicBezTo>
                  <a:pt x="-7794" y="80962"/>
                  <a:pt x="-206" y="177005"/>
                  <a:pt x="36963" y="228599"/>
                </a:cubicBezTo>
                <a:cubicBezTo>
                  <a:pt x="74132" y="280193"/>
                  <a:pt x="154744" y="315118"/>
                  <a:pt x="230302" y="309562"/>
                </a:cubicBezTo>
                <a:cubicBezTo>
                  <a:pt x="305860" y="304006"/>
                  <a:pt x="439514" y="257176"/>
                  <a:pt x="490314" y="195263"/>
                </a:cubicBezTo>
                <a:cubicBezTo>
                  <a:pt x="505851" y="114301"/>
                  <a:pt x="570850" y="83344"/>
                  <a:pt x="550213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08D334E6-23EA-4C0B-9738-82BEBDBDB99C}"/>
              </a:ext>
            </a:extLst>
          </p:cNvPr>
          <p:cNvSpPr/>
          <p:nvPr/>
        </p:nvSpPr>
        <p:spPr>
          <a:xfrm>
            <a:off x="2674438" y="2416670"/>
            <a:ext cx="840287" cy="440829"/>
          </a:xfrm>
          <a:custGeom>
            <a:avLst/>
            <a:gdLst>
              <a:gd name="connsiteX0" fmla="*/ 56852 w 866477"/>
              <a:gd name="connsiteY0" fmla="*/ 438786 h 438786"/>
              <a:gd name="connsiteX1" fmla="*/ 18752 w 866477"/>
              <a:gd name="connsiteY1" fmla="*/ 233999 h 438786"/>
              <a:gd name="connsiteX2" fmla="*/ 318790 w 866477"/>
              <a:gd name="connsiteY2" fmla="*/ 29211 h 438786"/>
              <a:gd name="connsiteX3" fmla="*/ 685502 w 866477"/>
              <a:gd name="connsiteY3" fmla="*/ 38736 h 438786"/>
              <a:gd name="connsiteX4" fmla="*/ 866477 w 866477"/>
              <a:gd name="connsiteY4" fmla="*/ 376874 h 438786"/>
              <a:gd name="connsiteX0" fmla="*/ 49666 w 859291"/>
              <a:gd name="connsiteY0" fmla="*/ 440829 h 440829"/>
              <a:gd name="connsiteX1" fmla="*/ 21091 w 859291"/>
              <a:gd name="connsiteY1" fmla="*/ 269379 h 440829"/>
              <a:gd name="connsiteX2" fmla="*/ 311604 w 859291"/>
              <a:gd name="connsiteY2" fmla="*/ 31254 h 440829"/>
              <a:gd name="connsiteX3" fmla="*/ 678316 w 859291"/>
              <a:gd name="connsiteY3" fmla="*/ 40779 h 440829"/>
              <a:gd name="connsiteX4" fmla="*/ 859291 w 859291"/>
              <a:gd name="connsiteY4" fmla="*/ 378917 h 440829"/>
              <a:gd name="connsiteX0" fmla="*/ 41206 w 850831"/>
              <a:gd name="connsiteY0" fmla="*/ 440829 h 440829"/>
              <a:gd name="connsiteX1" fmla="*/ 12631 w 850831"/>
              <a:gd name="connsiteY1" fmla="*/ 269379 h 440829"/>
              <a:gd name="connsiteX2" fmla="*/ 303144 w 850831"/>
              <a:gd name="connsiteY2" fmla="*/ 31254 h 440829"/>
              <a:gd name="connsiteX3" fmla="*/ 669856 w 850831"/>
              <a:gd name="connsiteY3" fmla="*/ 40779 h 440829"/>
              <a:gd name="connsiteX4" fmla="*/ 850831 w 850831"/>
              <a:gd name="connsiteY4" fmla="*/ 378917 h 440829"/>
              <a:gd name="connsiteX0" fmla="*/ 30662 w 840287"/>
              <a:gd name="connsiteY0" fmla="*/ 440829 h 440829"/>
              <a:gd name="connsiteX1" fmla="*/ 2087 w 840287"/>
              <a:gd name="connsiteY1" fmla="*/ 269379 h 440829"/>
              <a:gd name="connsiteX2" fmla="*/ 292600 w 840287"/>
              <a:gd name="connsiteY2" fmla="*/ 31254 h 440829"/>
              <a:gd name="connsiteX3" fmla="*/ 659312 w 840287"/>
              <a:gd name="connsiteY3" fmla="*/ 40779 h 440829"/>
              <a:gd name="connsiteX4" fmla="*/ 840287 w 840287"/>
              <a:gd name="connsiteY4" fmla="*/ 378917 h 440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87" h="440829">
                <a:moveTo>
                  <a:pt x="30662" y="440829"/>
                </a:moveTo>
                <a:cubicBezTo>
                  <a:pt x="-10216" y="372566"/>
                  <a:pt x="1293" y="375741"/>
                  <a:pt x="2087" y="269379"/>
                </a:cubicBezTo>
                <a:cubicBezTo>
                  <a:pt x="2881" y="163017"/>
                  <a:pt x="183062" y="69354"/>
                  <a:pt x="292600" y="31254"/>
                </a:cubicBezTo>
                <a:cubicBezTo>
                  <a:pt x="402138" y="-6846"/>
                  <a:pt x="568031" y="-17165"/>
                  <a:pt x="659312" y="40779"/>
                </a:cubicBezTo>
                <a:cubicBezTo>
                  <a:pt x="750593" y="98723"/>
                  <a:pt x="795440" y="238820"/>
                  <a:pt x="840287" y="378917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A658AB9A-259F-47EA-A307-DA803BDA52E8}"/>
              </a:ext>
            </a:extLst>
          </p:cNvPr>
          <p:cNvSpPr/>
          <p:nvPr/>
        </p:nvSpPr>
        <p:spPr>
          <a:xfrm>
            <a:off x="3948182" y="2391594"/>
            <a:ext cx="890893" cy="489718"/>
          </a:xfrm>
          <a:custGeom>
            <a:avLst/>
            <a:gdLst>
              <a:gd name="connsiteX0" fmla="*/ 56852 w 866477"/>
              <a:gd name="connsiteY0" fmla="*/ 438786 h 438786"/>
              <a:gd name="connsiteX1" fmla="*/ 18752 w 866477"/>
              <a:gd name="connsiteY1" fmla="*/ 233999 h 438786"/>
              <a:gd name="connsiteX2" fmla="*/ 318790 w 866477"/>
              <a:gd name="connsiteY2" fmla="*/ 29211 h 438786"/>
              <a:gd name="connsiteX3" fmla="*/ 685502 w 866477"/>
              <a:gd name="connsiteY3" fmla="*/ 38736 h 438786"/>
              <a:gd name="connsiteX4" fmla="*/ 866477 w 866477"/>
              <a:gd name="connsiteY4" fmla="*/ 376874 h 438786"/>
              <a:gd name="connsiteX0" fmla="*/ 49666 w 859291"/>
              <a:gd name="connsiteY0" fmla="*/ 440829 h 440829"/>
              <a:gd name="connsiteX1" fmla="*/ 21091 w 859291"/>
              <a:gd name="connsiteY1" fmla="*/ 269379 h 440829"/>
              <a:gd name="connsiteX2" fmla="*/ 311604 w 859291"/>
              <a:gd name="connsiteY2" fmla="*/ 31254 h 440829"/>
              <a:gd name="connsiteX3" fmla="*/ 678316 w 859291"/>
              <a:gd name="connsiteY3" fmla="*/ 40779 h 440829"/>
              <a:gd name="connsiteX4" fmla="*/ 859291 w 859291"/>
              <a:gd name="connsiteY4" fmla="*/ 378917 h 440829"/>
              <a:gd name="connsiteX0" fmla="*/ 41206 w 850831"/>
              <a:gd name="connsiteY0" fmla="*/ 440829 h 440829"/>
              <a:gd name="connsiteX1" fmla="*/ 12631 w 850831"/>
              <a:gd name="connsiteY1" fmla="*/ 269379 h 440829"/>
              <a:gd name="connsiteX2" fmla="*/ 303144 w 850831"/>
              <a:gd name="connsiteY2" fmla="*/ 31254 h 440829"/>
              <a:gd name="connsiteX3" fmla="*/ 669856 w 850831"/>
              <a:gd name="connsiteY3" fmla="*/ 40779 h 440829"/>
              <a:gd name="connsiteX4" fmla="*/ 850831 w 850831"/>
              <a:gd name="connsiteY4" fmla="*/ 378917 h 440829"/>
              <a:gd name="connsiteX0" fmla="*/ 30662 w 840287"/>
              <a:gd name="connsiteY0" fmla="*/ 440829 h 440829"/>
              <a:gd name="connsiteX1" fmla="*/ 2087 w 840287"/>
              <a:gd name="connsiteY1" fmla="*/ 269379 h 440829"/>
              <a:gd name="connsiteX2" fmla="*/ 292600 w 840287"/>
              <a:gd name="connsiteY2" fmla="*/ 31254 h 440829"/>
              <a:gd name="connsiteX3" fmla="*/ 659312 w 840287"/>
              <a:gd name="connsiteY3" fmla="*/ 40779 h 440829"/>
              <a:gd name="connsiteX4" fmla="*/ 840287 w 840287"/>
              <a:gd name="connsiteY4" fmla="*/ 378917 h 440829"/>
              <a:gd name="connsiteX0" fmla="*/ 27591 w 880079"/>
              <a:gd name="connsiteY0" fmla="*/ 388442 h 388442"/>
              <a:gd name="connsiteX1" fmla="*/ 41879 w 880079"/>
              <a:gd name="connsiteY1" fmla="*/ 269379 h 388442"/>
              <a:gd name="connsiteX2" fmla="*/ 332392 w 880079"/>
              <a:gd name="connsiteY2" fmla="*/ 31254 h 388442"/>
              <a:gd name="connsiteX3" fmla="*/ 699104 w 880079"/>
              <a:gd name="connsiteY3" fmla="*/ 40779 h 388442"/>
              <a:gd name="connsiteX4" fmla="*/ 880079 w 880079"/>
              <a:gd name="connsiteY4" fmla="*/ 378917 h 388442"/>
              <a:gd name="connsiteX0" fmla="*/ 0 w 852488"/>
              <a:gd name="connsiteY0" fmla="*/ 388442 h 388442"/>
              <a:gd name="connsiteX1" fmla="*/ 304801 w 852488"/>
              <a:gd name="connsiteY1" fmla="*/ 31254 h 388442"/>
              <a:gd name="connsiteX2" fmla="*/ 671513 w 852488"/>
              <a:gd name="connsiteY2" fmla="*/ 40779 h 388442"/>
              <a:gd name="connsiteX3" fmla="*/ 852488 w 852488"/>
              <a:gd name="connsiteY3" fmla="*/ 378917 h 388442"/>
              <a:gd name="connsiteX0" fmla="*/ 0 w 852488"/>
              <a:gd name="connsiteY0" fmla="*/ 405778 h 405778"/>
              <a:gd name="connsiteX1" fmla="*/ 228601 w 852488"/>
              <a:gd name="connsiteY1" fmla="*/ 20015 h 405778"/>
              <a:gd name="connsiteX2" fmla="*/ 671513 w 852488"/>
              <a:gd name="connsiteY2" fmla="*/ 58115 h 405778"/>
              <a:gd name="connsiteX3" fmla="*/ 852488 w 852488"/>
              <a:gd name="connsiteY3" fmla="*/ 396253 h 4057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360 w 862373"/>
              <a:gd name="connsiteY0" fmla="*/ 405778 h 481978"/>
              <a:gd name="connsiteX1" fmla="*/ 228961 w 862373"/>
              <a:gd name="connsiteY1" fmla="*/ 20015 h 481978"/>
              <a:gd name="connsiteX2" fmla="*/ 671873 w 862373"/>
              <a:gd name="connsiteY2" fmla="*/ 58115 h 481978"/>
              <a:gd name="connsiteX3" fmla="*/ 862373 w 862373"/>
              <a:gd name="connsiteY3" fmla="*/ 481978 h 481978"/>
              <a:gd name="connsiteX0" fmla="*/ 305 w 890893"/>
              <a:gd name="connsiteY0" fmla="*/ 399230 h 489718"/>
              <a:gd name="connsiteX1" fmla="*/ 257481 w 890893"/>
              <a:gd name="connsiteY1" fmla="*/ 27755 h 489718"/>
              <a:gd name="connsiteX2" fmla="*/ 700393 w 890893"/>
              <a:gd name="connsiteY2" fmla="*/ 65855 h 489718"/>
              <a:gd name="connsiteX3" fmla="*/ 890893 w 890893"/>
              <a:gd name="connsiteY3" fmla="*/ 489718 h 48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93" h="489718">
                <a:moveTo>
                  <a:pt x="305" y="399230"/>
                </a:moveTo>
                <a:cubicBezTo>
                  <a:pt x="-7633" y="253379"/>
                  <a:pt x="140800" y="83317"/>
                  <a:pt x="257481" y="27755"/>
                </a:cubicBezTo>
                <a:cubicBezTo>
                  <a:pt x="374162" y="-27807"/>
                  <a:pt x="609112" y="7911"/>
                  <a:pt x="700393" y="65855"/>
                </a:cubicBezTo>
                <a:cubicBezTo>
                  <a:pt x="791674" y="123799"/>
                  <a:pt x="855571" y="349621"/>
                  <a:pt x="890893" y="489718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095069DE-2C51-47AB-B828-DCF78926FAD7}"/>
              </a:ext>
            </a:extLst>
          </p:cNvPr>
          <p:cNvSpPr/>
          <p:nvPr/>
        </p:nvSpPr>
        <p:spPr>
          <a:xfrm>
            <a:off x="2736350" y="2416670"/>
            <a:ext cx="83050" cy="1122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9C8EBEA8-0A2D-42D4-8586-C2E46AB20065}"/>
              </a:ext>
            </a:extLst>
          </p:cNvPr>
          <p:cNvSpPr/>
          <p:nvPr/>
        </p:nvSpPr>
        <p:spPr>
          <a:xfrm>
            <a:off x="3026863" y="2330945"/>
            <a:ext cx="83050" cy="857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9E8E46AA-91FC-4607-B1DC-1002328498D5}"/>
              </a:ext>
            </a:extLst>
          </p:cNvPr>
          <p:cNvSpPr/>
          <p:nvPr/>
        </p:nvSpPr>
        <p:spPr>
          <a:xfrm>
            <a:off x="4479426" y="2310630"/>
            <a:ext cx="83050" cy="857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84F97096-107F-452C-9D83-33FF2B6D923F}"/>
              </a:ext>
            </a:extLst>
          </p:cNvPr>
          <p:cNvSpPr/>
          <p:nvPr/>
        </p:nvSpPr>
        <p:spPr>
          <a:xfrm>
            <a:off x="4717551" y="2443164"/>
            <a:ext cx="83050" cy="857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D78EC8C1-E670-457C-8EC6-95DD2CCB74B7}"/>
              </a:ext>
            </a:extLst>
          </p:cNvPr>
          <p:cNvSpPr/>
          <p:nvPr/>
        </p:nvSpPr>
        <p:spPr>
          <a:xfrm>
            <a:off x="2905125" y="2557463"/>
            <a:ext cx="180975" cy="76764"/>
          </a:xfrm>
          <a:custGeom>
            <a:avLst/>
            <a:gdLst>
              <a:gd name="connsiteX0" fmla="*/ 0 w 180975"/>
              <a:gd name="connsiteY0" fmla="*/ 28575 h 76764"/>
              <a:gd name="connsiteX1" fmla="*/ 100013 w 180975"/>
              <a:gd name="connsiteY1" fmla="*/ 76200 h 76764"/>
              <a:gd name="connsiteX2" fmla="*/ 180975 w 180975"/>
              <a:gd name="connsiteY2" fmla="*/ 0 h 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76764">
                <a:moveTo>
                  <a:pt x="0" y="28575"/>
                </a:moveTo>
                <a:cubicBezTo>
                  <a:pt x="34925" y="54769"/>
                  <a:pt x="69851" y="80963"/>
                  <a:pt x="100013" y="76200"/>
                </a:cubicBezTo>
                <a:cubicBezTo>
                  <a:pt x="130176" y="71438"/>
                  <a:pt x="155575" y="35719"/>
                  <a:pt x="180975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C54488CC-7A6E-49BC-9745-6C77BA69FB7F}"/>
              </a:ext>
            </a:extLst>
          </p:cNvPr>
          <p:cNvSpPr/>
          <p:nvPr/>
        </p:nvSpPr>
        <p:spPr>
          <a:xfrm rot="2316108">
            <a:off x="4471988" y="2560127"/>
            <a:ext cx="180975" cy="76764"/>
          </a:xfrm>
          <a:custGeom>
            <a:avLst/>
            <a:gdLst>
              <a:gd name="connsiteX0" fmla="*/ 0 w 180975"/>
              <a:gd name="connsiteY0" fmla="*/ 28575 h 76764"/>
              <a:gd name="connsiteX1" fmla="*/ 100013 w 180975"/>
              <a:gd name="connsiteY1" fmla="*/ 76200 h 76764"/>
              <a:gd name="connsiteX2" fmla="*/ 180975 w 180975"/>
              <a:gd name="connsiteY2" fmla="*/ 0 h 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76764">
                <a:moveTo>
                  <a:pt x="0" y="28575"/>
                </a:moveTo>
                <a:cubicBezTo>
                  <a:pt x="34925" y="54769"/>
                  <a:pt x="69851" y="80963"/>
                  <a:pt x="100013" y="76200"/>
                </a:cubicBezTo>
                <a:cubicBezTo>
                  <a:pt x="130176" y="71438"/>
                  <a:pt x="155575" y="35719"/>
                  <a:pt x="180975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弦 17">
            <a:extLst>
              <a:ext uri="{FF2B5EF4-FFF2-40B4-BE49-F238E27FC236}">
                <a16:creationId xmlns:a16="http://schemas.microsoft.com/office/drawing/2014/main" id="{5714ED12-07A6-422F-9B93-543BD5D6C344}"/>
              </a:ext>
            </a:extLst>
          </p:cNvPr>
          <p:cNvSpPr/>
          <p:nvPr/>
        </p:nvSpPr>
        <p:spPr>
          <a:xfrm>
            <a:off x="3539799" y="3528516"/>
            <a:ext cx="529183" cy="337463"/>
          </a:xfrm>
          <a:custGeom>
            <a:avLst/>
            <a:gdLst>
              <a:gd name="connsiteX0" fmla="*/ 477762 w 479348"/>
              <a:gd name="connsiteY0" fmla="*/ 242391 h 547687"/>
              <a:gd name="connsiteX1" fmla="*/ 382004 w 479348"/>
              <a:gd name="connsiteY1" fmla="*/ 494172 h 547687"/>
              <a:gd name="connsiteX2" fmla="*/ 101122 w 479348"/>
              <a:gd name="connsiteY2" fmla="*/ 497294 h 547687"/>
              <a:gd name="connsiteX3" fmla="*/ 1170 w 479348"/>
              <a:gd name="connsiteY3" fmla="*/ 246819 h 547687"/>
              <a:gd name="connsiteX4" fmla="*/ 477762 w 479348"/>
              <a:gd name="connsiteY4" fmla="*/ 242391 h 547687"/>
              <a:gd name="connsiteX0" fmla="*/ 477765 w 481226"/>
              <a:gd name="connsiteY0" fmla="*/ 0 h 310191"/>
              <a:gd name="connsiteX1" fmla="*/ 410582 w 481226"/>
              <a:gd name="connsiteY1" fmla="*/ 261306 h 310191"/>
              <a:gd name="connsiteX2" fmla="*/ 101125 w 481226"/>
              <a:gd name="connsiteY2" fmla="*/ 254903 h 310191"/>
              <a:gd name="connsiteX3" fmla="*/ 1173 w 481226"/>
              <a:gd name="connsiteY3" fmla="*/ 4428 h 310191"/>
              <a:gd name="connsiteX4" fmla="*/ 477765 w 481226"/>
              <a:gd name="connsiteY4" fmla="*/ 0 h 310191"/>
              <a:gd name="connsiteX0" fmla="*/ 478785 w 481995"/>
              <a:gd name="connsiteY0" fmla="*/ 0 h 305767"/>
              <a:gd name="connsiteX1" fmla="*/ 411602 w 481995"/>
              <a:gd name="connsiteY1" fmla="*/ 261306 h 305767"/>
              <a:gd name="connsiteX2" fmla="*/ 78333 w 481995"/>
              <a:gd name="connsiteY2" fmla="*/ 264428 h 305767"/>
              <a:gd name="connsiteX3" fmla="*/ 2193 w 481995"/>
              <a:gd name="connsiteY3" fmla="*/ 4428 h 305767"/>
              <a:gd name="connsiteX4" fmla="*/ 478785 w 481995"/>
              <a:gd name="connsiteY4" fmla="*/ 0 h 305767"/>
              <a:gd name="connsiteX0" fmla="*/ 479187 w 482479"/>
              <a:gd name="connsiteY0" fmla="*/ 0 h 315513"/>
              <a:gd name="connsiteX1" fmla="*/ 412004 w 482479"/>
              <a:gd name="connsiteY1" fmla="*/ 261306 h 315513"/>
              <a:gd name="connsiteX2" fmla="*/ 73973 w 482479"/>
              <a:gd name="connsiteY2" fmla="*/ 278716 h 315513"/>
              <a:gd name="connsiteX3" fmla="*/ 2595 w 482479"/>
              <a:gd name="connsiteY3" fmla="*/ 4428 h 315513"/>
              <a:gd name="connsiteX4" fmla="*/ 479187 w 482479"/>
              <a:gd name="connsiteY4" fmla="*/ 0 h 315513"/>
              <a:gd name="connsiteX0" fmla="*/ 479187 w 483097"/>
              <a:gd name="connsiteY0" fmla="*/ 0 h 325025"/>
              <a:gd name="connsiteX1" fmla="*/ 416767 w 483097"/>
              <a:gd name="connsiteY1" fmla="*/ 285119 h 325025"/>
              <a:gd name="connsiteX2" fmla="*/ 73973 w 483097"/>
              <a:gd name="connsiteY2" fmla="*/ 278716 h 325025"/>
              <a:gd name="connsiteX3" fmla="*/ 2595 w 483097"/>
              <a:gd name="connsiteY3" fmla="*/ 4428 h 325025"/>
              <a:gd name="connsiteX4" fmla="*/ 479187 w 483097"/>
              <a:gd name="connsiteY4" fmla="*/ 0 h 325025"/>
              <a:gd name="connsiteX0" fmla="*/ 487374 w 492108"/>
              <a:gd name="connsiteY0" fmla="*/ 0 h 322279"/>
              <a:gd name="connsiteX1" fmla="*/ 424954 w 492108"/>
              <a:gd name="connsiteY1" fmla="*/ 285119 h 322279"/>
              <a:gd name="connsiteX2" fmla="*/ 48822 w 492108"/>
              <a:gd name="connsiteY2" fmla="*/ 273953 h 322279"/>
              <a:gd name="connsiteX3" fmla="*/ 10782 w 492108"/>
              <a:gd name="connsiteY3" fmla="*/ 4428 h 322279"/>
              <a:gd name="connsiteX4" fmla="*/ 487374 w 492108"/>
              <a:gd name="connsiteY4" fmla="*/ 0 h 322279"/>
              <a:gd name="connsiteX0" fmla="*/ 508288 w 513022"/>
              <a:gd name="connsiteY0" fmla="*/ 5097 h 327376"/>
              <a:gd name="connsiteX1" fmla="*/ 445868 w 513022"/>
              <a:gd name="connsiteY1" fmla="*/ 290216 h 327376"/>
              <a:gd name="connsiteX2" fmla="*/ 69736 w 513022"/>
              <a:gd name="connsiteY2" fmla="*/ 279050 h 327376"/>
              <a:gd name="connsiteX3" fmla="*/ 3121 w 513022"/>
              <a:gd name="connsiteY3" fmla="*/ 0 h 327376"/>
              <a:gd name="connsiteX4" fmla="*/ 508288 w 513022"/>
              <a:gd name="connsiteY4" fmla="*/ 5097 h 327376"/>
              <a:gd name="connsiteX0" fmla="*/ 527338 w 530031"/>
              <a:gd name="connsiteY0" fmla="*/ 0 h 337463"/>
              <a:gd name="connsiteX1" fmla="*/ 445868 w 530031"/>
              <a:gd name="connsiteY1" fmla="*/ 299407 h 337463"/>
              <a:gd name="connsiteX2" fmla="*/ 69736 w 530031"/>
              <a:gd name="connsiteY2" fmla="*/ 288241 h 337463"/>
              <a:gd name="connsiteX3" fmla="*/ 3121 w 530031"/>
              <a:gd name="connsiteY3" fmla="*/ 9191 h 337463"/>
              <a:gd name="connsiteX4" fmla="*/ 527338 w 530031"/>
              <a:gd name="connsiteY4" fmla="*/ 0 h 337463"/>
              <a:gd name="connsiteX0" fmla="*/ 527338 w 529183"/>
              <a:gd name="connsiteY0" fmla="*/ 0 h 337463"/>
              <a:gd name="connsiteX1" fmla="*/ 431581 w 529183"/>
              <a:gd name="connsiteY1" fmla="*/ 299407 h 337463"/>
              <a:gd name="connsiteX2" fmla="*/ 69736 w 529183"/>
              <a:gd name="connsiteY2" fmla="*/ 288241 h 337463"/>
              <a:gd name="connsiteX3" fmla="*/ 3121 w 529183"/>
              <a:gd name="connsiteY3" fmla="*/ 9191 h 337463"/>
              <a:gd name="connsiteX4" fmla="*/ 527338 w 529183"/>
              <a:gd name="connsiteY4" fmla="*/ 0 h 337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183" h="337463">
                <a:moveTo>
                  <a:pt x="527338" y="0"/>
                </a:moveTo>
                <a:cubicBezTo>
                  <a:pt x="537201" y="97467"/>
                  <a:pt x="507848" y="251367"/>
                  <a:pt x="431581" y="299407"/>
                </a:cubicBezTo>
                <a:cubicBezTo>
                  <a:pt x="355314" y="347447"/>
                  <a:pt x="154143" y="356565"/>
                  <a:pt x="69736" y="288241"/>
                </a:cubicBezTo>
                <a:cubicBezTo>
                  <a:pt x="-558" y="231341"/>
                  <a:pt x="-5381" y="107139"/>
                  <a:pt x="3121" y="9191"/>
                </a:cubicBezTo>
                <a:lnTo>
                  <a:pt x="527338" y="0"/>
                </a:lnTo>
                <a:close/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8A93F651-2C6B-4DF6-8360-969BB7186F4C}"/>
              </a:ext>
            </a:extLst>
          </p:cNvPr>
          <p:cNvSpPr/>
          <p:nvPr/>
        </p:nvSpPr>
        <p:spPr>
          <a:xfrm>
            <a:off x="2873722" y="3451404"/>
            <a:ext cx="45719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412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C7410F91-5BDC-4858-B9F1-E4CA1E5DBE95}"/>
              </a:ext>
            </a:extLst>
          </p:cNvPr>
          <p:cNvSpPr/>
          <p:nvPr/>
        </p:nvSpPr>
        <p:spPr>
          <a:xfrm>
            <a:off x="3022669" y="3451425"/>
            <a:ext cx="45719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412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1D454276-78B7-4280-9341-C93C8F15492D}"/>
              </a:ext>
            </a:extLst>
          </p:cNvPr>
          <p:cNvSpPr/>
          <p:nvPr/>
        </p:nvSpPr>
        <p:spPr>
          <a:xfrm>
            <a:off x="4333677" y="3446641"/>
            <a:ext cx="45719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412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楕円 64">
            <a:extLst>
              <a:ext uri="{FF2B5EF4-FFF2-40B4-BE49-F238E27FC236}">
                <a16:creationId xmlns:a16="http://schemas.microsoft.com/office/drawing/2014/main" id="{41637EC1-55E0-499C-A38C-46C8D4EC9A45}"/>
              </a:ext>
            </a:extLst>
          </p:cNvPr>
          <p:cNvSpPr/>
          <p:nvPr/>
        </p:nvSpPr>
        <p:spPr>
          <a:xfrm>
            <a:off x="4444952" y="3469501"/>
            <a:ext cx="45719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412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C43AA1C-B128-46E7-8223-CB83B2B04560}"/>
              </a:ext>
            </a:extLst>
          </p:cNvPr>
          <p:cNvSpPr/>
          <p:nvPr/>
        </p:nvSpPr>
        <p:spPr>
          <a:xfrm>
            <a:off x="3956050" y="1498600"/>
            <a:ext cx="158568" cy="1009650"/>
          </a:xfrm>
          <a:custGeom>
            <a:avLst/>
            <a:gdLst>
              <a:gd name="connsiteX0" fmla="*/ 114300 w 158568"/>
              <a:gd name="connsiteY0" fmla="*/ 0 h 1009650"/>
              <a:gd name="connsiteX1" fmla="*/ 152400 w 158568"/>
              <a:gd name="connsiteY1" fmla="*/ 520700 h 1009650"/>
              <a:gd name="connsiteX2" fmla="*/ 0 w 158568"/>
              <a:gd name="connsiteY2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568" h="1009650">
                <a:moveTo>
                  <a:pt x="114300" y="0"/>
                </a:moveTo>
                <a:cubicBezTo>
                  <a:pt x="142875" y="176212"/>
                  <a:pt x="171450" y="352425"/>
                  <a:pt x="152400" y="520700"/>
                </a:cubicBezTo>
                <a:cubicBezTo>
                  <a:pt x="133350" y="688975"/>
                  <a:pt x="23283" y="945092"/>
                  <a:pt x="0" y="100965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C7B5C6C4-2D7C-4B68-97C5-661D3B0C534D}"/>
              </a:ext>
            </a:extLst>
          </p:cNvPr>
          <p:cNvSpPr/>
          <p:nvPr/>
        </p:nvSpPr>
        <p:spPr>
          <a:xfrm rot="19226170">
            <a:off x="4393486" y="1378764"/>
            <a:ext cx="67593" cy="1008381"/>
          </a:xfrm>
          <a:custGeom>
            <a:avLst/>
            <a:gdLst>
              <a:gd name="connsiteX0" fmla="*/ 114300 w 158568"/>
              <a:gd name="connsiteY0" fmla="*/ 0 h 1009650"/>
              <a:gd name="connsiteX1" fmla="*/ 152400 w 158568"/>
              <a:gd name="connsiteY1" fmla="*/ 520700 h 1009650"/>
              <a:gd name="connsiteX2" fmla="*/ 0 w 158568"/>
              <a:gd name="connsiteY2" fmla="*/ 1009650 h 1009650"/>
              <a:gd name="connsiteX0" fmla="*/ 6171 w 50439"/>
              <a:gd name="connsiteY0" fmla="*/ 0 h 1008381"/>
              <a:gd name="connsiteX1" fmla="*/ 44271 w 50439"/>
              <a:gd name="connsiteY1" fmla="*/ 520700 h 1008381"/>
              <a:gd name="connsiteX2" fmla="*/ 0 w 50439"/>
              <a:gd name="connsiteY2" fmla="*/ 1008381 h 1008381"/>
              <a:gd name="connsiteX0" fmla="*/ 6171 w 61494"/>
              <a:gd name="connsiteY0" fmla="*/ 0 h 1008381"/>
              <a:gd name="connsiteX1" fmla="*/ 56614 w 61494"/>
              <a:gd name="connsiteY1" fmla="*/ 555608 h 1008381"/>
              <a:gd name="connsiteX2" fmla="*/ 0 w 61494"/>
              <a:gd name="connsiteY2" fmla="*/ 1008381 h 1008381"/>
              <a:gd name="connsiteX0" fmla="*/ 6171 w 67593"/>
              <a:gd name="connsiteY0" fmla="*/ 0 h 1008381"/>
              <a:gd name="connsiteX1" fmla="*/ 63211 w 67593"/>
              <a:gd name="connsiteY1" fmla="*/ 577532 h 1008381"/>
              <a:gd name="connsiteX2" fmla="*/ 0 w 67593"/>
              <a:gd name="connsiteY2" fmla="*/ 1008381 h 100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593" h="1008381">
                <a:moveTo>
                  <a:pt x="6171" y="0"/>
                </a:moveTo>
                <a:cubicBezTo>
                  <a:pt x="34746" y="176212"/>
                  <a:pt x="82261" y="409257"/>
                  <a:pt x="63211" y="577532"/>
                </a:cubicBezTo>
                <a:cubicBezTo>
                  <a:pt x="44161" y="745807"/>
                  <a:pt x="23283" y="943823"/>
                  <a:pt x="0" y="1008381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50951D29-684E-4F95-AD0A-D65F2F693F4E}"/>
              </a:ext>
            </a:extLst>
          </p:cNvPr>
          <p:cNvSpPr/>
          <p:nvPr/>
        </p:nvSpPr>
        <p:spPr>
          <a:xfrm>
            <a:off x="2517589" y="1993900"/>
            <a:ext cx="174812" cy="876300"/>
          </a:xfrm>
          <a:custGeom>
            <a:avLst/>
            <a:gdLst>
              <a:gd name="connsiteX0" fmla="*/ 75194 w 202194"/>
              <a:gd name="connsiteY0" fmla="*/ 0 h 876300"/>
              <a:gd name="connsiteX1" fmla="*/ 5344 w 202194"/>
              <a:gd name="connsiteY1" fmla="*/ 495300 h 876300"/>
              <a:gd name="connsiteX2" fmla="*/ 202194 w 202194"/>
              <a:gd name="connsiteY2" fmla="*/ 876300 h 876300"/>
              <a:gd name="connsiteX0" fmla="*/ 52881 w 179881"/>
              <a:gd name="connsiteY0" fmla="*/ 0 h 876300"/>
              <a:gd name="connsiteX1" fmla="*/ 8431 w 179881"/>
              <a:gd name="connsiteY1" fmla="*/ 501650 h 876300"/>
              <a:gd name="connsiteX2" fmla="*/ 179881 w 179881"/>
              <a:gd name="connsiteY2" fmla="*/ 876300 h 876300"/>
              <a:gd name="connsiteX0" fmla="*/ 47812 w 174812"/>
              <a:gd name="connsiteY0" fmla="*/ 0 h 876300"/>
              <a:gd name="connsiteX1" fmla="*/ 9712 w 174812"/>
              <a:gd name="connsiteY1" fmla="*/ 514350 h 876300"/>
              <a:gd name="connsiteX2" fmla="*/ 174812 w 174812"/>
              <a:gd name="connsiteY2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812" h="876300">
                <a:moveTo>
                  <a:pt x="47812" y="0"/>
                </a:moveTo>
                <a:cubicBezTo>
                  <a:pt x="2303" y="174625"/>
                  <a:pt x="-11455" y="368300"/>
                  <a:pt x="9712" y="514350"/>
                </a:cubicBezTo>
                <a:cubicBezTo>
                  <a:pt x="30879" y="660400"/>
                  <a:pt x="161054" y="841375"/>
                  <a:pt x="174812" y="8763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A0AC5A8F-F19E-4343-9B8A-36A867BD4865}"/>
              </a:ext>
            </a:extLst>
          </p:cNvPr>
          <p:cNvSpPr/>
          <p:nvPr/>
        </p:nvSpPr>
        <p:spPr>
          <a:xfrm>
            <a:off x="2825750" y="1447800"/>
            <a:ext cx="571500" cy="69215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692150">
                <a:moveTo>
                  <a:pt x="571500" y="0"/>
                </a:moveTo>
                <a:cubicBezTo>
                  <a:pt x="476250" y="174096"/>
                  <a:pt x="381000" y="348192"/>
                  <a:pt x="285750" y="463550"/>
                </a:cubicBezTo>
                <a:cubicBezTo>
                  <a:pt x="190500" y="578908"/>
                  <a:pt x="39158" y="658283"/>
                  <a:pt x="0" y="69215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CC98750F-6805-4D5B-8AB5-F49218F98B89}"/>
              </a:ext>
            </a:extLst>
          </p:cNvPr>
          <p:cNvSpPr/>
          <p:nvPr/>
        </p:nvSpPr>
        <p:spPr>
          <a:xfrm>
            <a:off x="3078162" y="1485056"/>
            <a:ext cx="488950" cy="71120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  <a:gd name="connsiteX0" fmla="*/ 488950 w 488950"/>
              <a:gd name="connsiteY0" fmla="*/ 0 h 711200"/>
              <a:gd name="connsiteX1" fmla="*/ 203200 w 488950"/>
              <a:gd name="connsiteY1" fmla="*/ 46355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7940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950" h="711200">
                <a:moveTo>
                  <a:pt x="488950" y="0"/>
                </a:moveTo>
                <a:cubicBezTo>
                  <a:pt x="412750" y="193146"/>
                  <a:pt x="374650" y="379942"/>
                  <a:pt x="260350" y="495300"/>
                </a:cubicBezTo>
                <a:cubicBezTo>
                  <a:pt x="165100" y="610658"/>
                  <a:pt x="39158" y="677333"/>
                  <a:pt x="0" y="7112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02BDD28F-ACC1-4E37-81EF-CB8D3E0EA2A9}"/>
              </a:ext>
            </a:extLst>
          </p:cNvPr>
          <p:cNvSpPr/>
          <p:nvPr/>
        </p:nvSpPr>
        <p:spPr>
          <a:xfrm>
            <a:off x="3300629" y="1501476"/>
            <a:ext cx="476250" cy="74295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  <a:gd name="connsiteX0" fmla="*/ 571500 w 571500"/>
              <a:gd name="connsiteY0" fmla="*/ 0 h 692150"/>
              <a:gd name="connsiteX1" fmla="*/ 393700 w 571500"/>
              <a:gd name="connsiteY1" fmla="*/ 482600 h 692150"/>
              <a:gd name="connsiteX2" fmla="*/ 0 w 571500"/>
              <a:gd name="connsiteY2" fmla="*/ 692150 h 692150"/>
              <a:gd name="connsiteX0" fmla="*/ 444500 w 444500"/>
              <a:gd name="connsiteY0" fmla="*/ 0 h 704850"/>
              <a:gd name="connsiteX1" fmla="*/ 266700 w 444500"/>
              <a:gd name="connsiteY1" fmla="*/ 48260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76250 w 476250"/>
              <a:gd name="connsiteY0" fmla="*/ 0 h 742950"/>
              <a:gd name="connsiteX1" fmla="*/ 317500 w 476250"/>
              <a:gd name="connsiteY1" fmla="*/ 450850 h 742950"/>
              <a:gd name="connsiteX2" fmla="*/ 0 w 476250"/>
              <a:gd name="connsiteY2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742950">
                <a:moveTo>
                  <a:pt x="476250" y="0"/>
                </a:moveTo>
                <a:cubicBezTo>
                  <a:pt x="400050" y="193146"/>
                  <a:pt x="412750" y="335492"/>
                  <a:pt x="317500" y="450850"/>
                </a:cubicBezTo>
                <a:cubicBezTo>
                  <a:pt x="222250" y="566208"/>
                  <a:pt x="39158" y="709083"/>
                  <a:pt x="0" y="74295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5CE08E4-0982-43D9-85F3-175973B34022}"/>
              </a:ext>
            </a:extLst>
          </p:cNvPr>
          <p:cNvSpPr/>
          <p:nvPr/>
        </p:nvSpPr>
        <p:spPr>
          <a:xfrm>
            <a:off x="3009900" y="1162033"/>
            <a:ext cx="1409700" cy="241317"/>
          </a:xfrm>
          <a:custGeom>
            <a:avLst/>
            <a:gdLst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62000 w 1409700"/>
              <a:gd name="connsiteY2" fmla="*/ 19685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23900 w 1409700"/>
              <a:gd name="connsiteY2" fmla="*/ 1524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34969 h 234969"/>
              <a:gd name="connsiteX1" fmla="*/ 361950 w 1409700"/>
              <a:gd name="connsiteY1" fmla="*/ 19069 h 234969"/>
              <a:gd name="connsiteX2" fmla="*/ 742950 w 1409700"/>
              <a:gd name="connsiteY2" fmla="*/ 152419 h 234969"/>
              <a:gd name="connsiteX3" fmla="*/ 1035050 w 1409700"/>
              <a:gd name="connsiteY3" fmla="*/ 19 h 234969"/>
              <a:gd name="connsiteX4" fmla="*/ 1409700 w 1409700"/>
              <a:gd name="connsiteY4" fmla="*/ 139719 h 234969"/>
              <a:gd name="connsiteX0" fmla="*/ 0 w 1409700"/>
              <a:gd name="connsiteY0" fmla="*/ 260361 h 260361"/>
              <a:gd name="connsiteX1" fmla="*/ 361950 w 1409700"/>
              <a:gd name="connsiteY1" fmla="*/ 44461 h 260361"/>
              <a:gd name="connsiteX2" fmla="*/ 742950 w 1409700"/>
              <a:gd name="connsiteY2" fmla="*/ 177811 h 260361"/>
              <a:gd name="connsiteX3" fmla="*/ 1035050 w 1409700"/>
              <a:gd name="connsiteY3" fmla="*/ 11 h 260361"/>
              <a:gd name="connsiteX4" fmla="*/ 1409700 w 1409700"/>
              <a:gd name="connsiteY4" fmla="*/ 165111 h 260361"/>
              <a:gd name="connsiteX0" fmla="*/ 0 w 1409700"/>
              <a:gd name="connsiteY0" fmla="*/ 260361 h 260361"/>
              <a:gd name="connsiteX1" fmla="*/ 361950 w 1409700"/>
              <a:gd name="connsiteY1" fmla="*/ 44461 h 260361"/>
              <a:gd name="connsiteX2" fmla="*/ 742950 w 1409700"/>
              <a:gd name="connsiteY2" fmla="*/ 177811 h 260361"/>
              <a:gd name="connsiteX3" fmla="*/ 1035050 w 1409700"/>
              <a:gd name="connsiteY3" fmla="*/ 11 h 260361"/>
              <a:gd name="connsiteX4" fmla="*/ 1409700 w 1409700"/>
              <a:gd name="connsiteY4" fmla="*/ 165111 h 260361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700" h="241317">
                <a:moveTo>
                  <a:pt x="0" y="241317"/>
                </a:moveTo>
                <a:cubicBezTo>
                  <a:pt x="117475" y="140775"/>
                  <a:pt x="238125" y="39175"/>
                  <a:pt x="361950" y="25417"/>
                </a:cubicBezTo>
                <a:cubicBezTo>
                  <a:pt x="485775" y="11659"/>
                  <a:pt x="683683" y="49759"/>
                  <a:pt x="742950" y="158767"/>
                </a:cubicBezTo>
                <a:cubicBezTo>
                  <a:pt x="802217" y="45525"/>
                  <a:pt x="914400" y="1075"/>
                  <a:pt x="1022350" y="17"/>
                </a:cubicBezTo>
                <a:cubicBezTo>
                  <a:pt x="1130300" y="-1041"/>
                  <a:pt x="1270000" y="50288"/>
                  <a:pt x="1409700" y="146067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CAA13A40-3F65-4B89-B2E6-25F6CC0DF5B5}"/>
              </a:ext>
            </a:extLst>
          </p:cNvPr>
          <p:cNvSpPr/>
          <p:nvPr/>
        </p:nvSpPr>
        <p:spPr>
          <a:xfrm>
            <a:off x="4654549" y="1498601"/>
            <a:ext cx="641385" cy="1340114"/>
          </a:xfrm>
          <a:custGeom>
            <a:avLst/>
            <a:gdLst>
              <a:gd name="connsiteX0" fmla="*/ 0 w 646834"/>
              <a:gd name="connsiteY0" fmla="*/ 0 h 1311691"/>
              <a:gd name="connsiteX1" fmla="*/ 234950 w 646834"/>
              <a:gd name="connsiteY1" fmla="*/ 457200 h 1311691"/>
              <a:gd name="connsiteX2" fmla="*/ 298450 w 646834"/>
              <a:gd name="connsiteY2" fmla="*/ 1244600 h 1311691"/>
              <a:gd name="connsiteX3" fmla="*/ 641350 w 646834"/>
              <a:gd name="connsiteY3" fmla="*/ 1257300 h 1311691"/>
              <a:gd name="connsiteX4" fmla="*/ 495300 w 646834"/>
              <a:gd name="connsiteY4" fmla="*/ 1143000 h 1311691"/>
              <a:gd name="connsiteX5" fmla="*/ 304800 w 646834"/>
              <a:gd name="connsiteY5" fmla="*/ 1225550 h 1311691"/>
              <a:gd name="connsiteX0" fmla="*/ 0 w 646834"/>
              <a:gd name="connsiteY0" fmla="*/ 0 h 1298760"/>
              <a:gd name="connsiteX1" fmla="*/ 247650 w 646834"/>
              <a:gd name="connsiteY1" fmla="*/ 635000 h 1298760"/>
              <a:gd name="connsiteX2" fmla="*/ 298450 w 646834"/>
              <a:gd name="connsiteY2" fmla="*/ 1244600 h 1298760"/>
              <a:gd name="connsiteX3" fmla="*/ 641350 w 646834"/>
              <a:gd name="connsiteY3" fmla="*/ 1257300 h 1298760"/>
              <a:gd name="connsiteX4" fmla="*/ 495300 w 646834"/>
              <a:gd name="connsiteY4" fmla="*/ 1143000 h 1298760"/>
              <a:gd name="connsiteX5" fmla="*/ 304800 w 646834"/>
              <a:gd name="connsiteY5" fmla="*/ 1225550 h 1298760"/>
              <a:gd name="connsiteX0" fmla="*/ 0 w 641648"/>
              <a:gd name="connsiteY0" fmla="*/ 0 h 1314053"/>
              <a:gd name="connsiteX1" fmla="*/ 247650 w 641648"/>
              <a:gd name="connsiteY1" fmla="*/ 635000 h 1314053"/>
              <a:gd name="connsiteX2" fmla="*/ 298450 w 641648"/>
              <a:gd name="connsiteY2" fmla="*/ 1244600 h 1314053"/>
              <a:gd name="connsiteX3" fmla="*/ 457200 w 641648"/>
              <a:gd name="connsiteY3" fmla="*/ 1301750 h 1314053"/>
              <a:gd name="connsiteX4" fmla="*/ 641350 w 641648"/>
              <a:gd name="connsiteY4" fmla="*/ 1257300 h 1314053"/>
              <a:gd name="connsiteX5" fmla="*/ 495300 w 641648"/>
              <a:gd name="connsiteY5" fmla="*/ 1143000 h 1314053"/>
              <a:gd name="connsiteX6" fmla="*/ 304800 w 641648"/>
              <a:gd name="connsiteY6" fmla="*/ 1225550 h 1314053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298450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298450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307975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04800 w 641385"/>
              <a:gd name="connsiteY6" fmla="*/ 1225550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16025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06500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06500 h 13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385" h="1340114">
                <a:moveTo>
                  <a:pt x="0" y="0"/>
                </a:moveTo>
                <a:cubicBezTo>
                  <a:pt x="159279" y="147108"/>
                  <a:pt x="194204" y="428096"/>
                  <a:pt x="247650" y="635000"/>
                </a:cubicBezTo>
                <a:cubicBezTo>
                  <a:pt x="301096" y="841904"/>
                  <a:pt x="281517" y="1123950"/>
                  <a:pt x="320675" y="1241425"/>
                </a:cubicBezTo>
                <a:cubicBezTo>
                  <a:pt x="359833" y="1358900"/>
                  <a:pt x="425450" y="1337733"/>
                  <a:pt x="482600" y="1339850"/>
                </a:cubicBezTo>
                <a:cubicBezTo>
                  <a:pt x="552450" y="1341967"/>
                  <a:pt x="639233" y="1290108"/>
                  <a:pt x="641350" y="1257300"/>
                </a:cubicBezTo>
                <a:cubicBezTo>
                  <a:pt x="643467" y="1224492"/>
                  <a:pt x="551392" y="1148292"/>
                  <a:pt x="495300" y="1143000"/>
                </a:cubicBezTo>
                <a:cubicBezTo>
                  <a:pt x="439208" y="1137708"/>
                  <a:pt x="336550" y="1206500"/>
                  <a:pt x="336550" y="12065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C0C37C1F-7E54-429F-B1DC-2BDC47F7FA01}"/>
              </a:ext>
            </a:extLst>
          </p:cNvPr>
          <p:cNvSpPr/>
          <p:nvPr/>
        </p:nvSpPr>
        <p:spPr>
          <a:xfrm>
            <a:off x="1815871" y="719382"/>
            <a:ext cx="3949959" cy="3243018"/>
          </a:xfrm>
          <a:custGeom>
            <a:avLst/>
            <a:gdLst>
              <a:gd name="connsiteX0" fmla="*/ 202284 w 3977579"/>
              <a:gd name="connsiteY0" fmla="*/ 3089664 h 3165864"/>
              <a:gd name="connsiteX1" fmla="*/ 30834 w 3977579"/>
              <a:gd name="connsiteY1" fmla="*/ 2499114 h 3165864"/>
              <a:gd name="connsiteX2" fmla="*/ 49884 w 3977579"/>
              <a:gd name="connsiteY2" fmla="*/ 1622814 h 3165864"/>
              <a:gd name="connsiteX3" fmla="*/ 519784 w 3977579"/>
              <a:gd name="connsiteY3" fmla="*/ 708414 h 3165864"/>
              <a:gd name="connsiteX4" fmla="*/ 1294484 w 3977579"/>
              <a:gd name="connsiteY4" fmla="*/ 175014 h 3165864"/>
              <a:gd name="connsiteX5" fmla="*/ 2189834 w 3977579"/>
              <a:gd name="connsiteY5" fmla="*/ 3564 h 3165864"/>
              <a:gd name="connsiteX6" fmla="*/ 3110584 w 3977579"/>
              <a:gd name="connsiteY6" fmla="*/ 302014 h 3165864"/>
              <a:gd name="connsiteX7" fmla="*/ 3777334 w 3977579"/>
              <a:gd name="connsiteY7" fmla="*/ 937014 h 3165864"/>
              <a:gd name="connsiteX8" fmla="*/ 3974184 w 3977579"/>
              <a:gd name="connsiteY8" fmla="*/ 1965714 h 3165864"/>
              <a:gd name="connsiteX9" fmla="*/ 3878934 w 3977579"/>
              <a:gd name="connsiteY9" fmla="*/ 2549914 h 3165864"/>
              <a:gd name="connsiteX10" fmla="*/ 3593184 w 3977579"/>
              <a:gd name="connsiteY10" fmla="*/ 3165864 h 3165864"/>
              <a:gd name="connsiteX0" fmla="*/ 203567 w 3978862"/>
              <a:gd name="connsiteY0" fmla="*/ 3089664 h 3165864"/>
              <a:gd name="connsiteX1" fmla="*/ 32117 w 3978862"/>
              <a:gd name="connsiteY1" fmla="*/ 2499114 h 3165864"/>
              <a:gd name="connsiteX2" fmla="*/ 51167 w 3978862"/>
              <a:gd name="connsiteY2" fmla="*/ 1622814 h 3165864"/>
              <a:gd name="connsiteX3" fmla="*/ 540117 w 3978862"/>
              <a:gd name="connsiteY3" fmla="*/ 708414 h 3165864"/>
              <a:gd name="connsiteX4" fmla="*/ 1295767 w 3978862"/>
              <a:gd name="connsiteY4" fmla="*/ 175014 h 3165864"/>
              <a:gd name="connsiteX5" fmla="*/ 2191117 w 3978862"/>
              <a:gd name="connsiteY5" fmla="*/ 3564 h 3165864"/>
              <a:gd name="connsiteX6" fmla="*/ 3111867 w 3978862"/>
              <a:gd name="connsiteY6" fmla="*/ 302014 h 3165864"/>
              <a:gd name="connsiteX7" fmla="*/ 3778617 w 3978862"/>
              <a:gd name="connsiteY7" fmla="*/ 937014 h 3165864"/>
              <a:gd name="connsiteX8" fmla="*/ 3975467 w 3978862"/>
              <a:gd name="connsiteY8" fmla="*/ 1965714 h 3165864"/>
              <a:gd name="connsiteX9" fmla="*/ 3880217 w 3978862"/>
              <a:gd name="connsiteY9" fmla="*/ 2549914 h 3165864"/>
              <a:gd name="connsiteX10" fmla="*/ 3594467 w 3978862"/>
              <a:gd name="connsiteY10" fmla="*/ 3165864 h 3165864"/>
              <a:gd name="connsiteX0" fmla="*/ 192655 w 3967950"/>
              <a:gd name="connsiteY0" fmla="*/ 3089664 h 3165864"/>
              <a:gd name="connsiteX1" fmla="*/ 21205 w 3967950"/>
              <a:gd name="connsiteY1" fmla="*/ 2499114 h 3165864"/>
              <a:gd name="connsiteX2" fmla="*/ 59305 w 3967950"/>
              <a:gd name="connsiteY2" fmla="*/ 1622814 h 3165864"/>
              <a:gd name="connsiteX3" fmla="*/ 529205 w 3967950"/>
              <a:gd name="connsiteY3" fmla="*/ 708414 h 3165864"/>
              <a:gd name="connsiteX4" fmla="*/ 1284855 w 3967950"/>
              <a:gd name="connsiteY4" fmla="*/ 175014 h 3165864"/>
              <a:gd name="connsiteX5" fmla="*/ 2180205 w 3967950"/>
              <a:gd name="connsiteY5" fmla="*/ 3564 h 3165864"/>
              <a:gd name="connsiteX6" fmla="*/ 3100955 w 3967950"/>
              <a:gd name="connsiteY6" fmla="*/ 302014 h 3165864"/>
              <a:gd name="connsiteX7" fmla="*/ 3767705 w 3967950"/>
              <a:gd name="connsiteY7" fmla="*/ 937014 h 3165864"/>
              <a:gd name="connsiteX8" fmla="*/ 3964555 w 3967950"/>
              <a:gd name="connsiteY8" fmla="*/ 1965714 h 3165864"/>
              <a:gd name="connsiteX9" fmla="*/ 3869305 w 3967950"/>
              <a:gd name="connsiteY9" fmla="*/ 2549914 h 3165864"/>
              <a:gd name="connsiteX10" fmla="*/ 3583555 w 3967950"/>
              <a:gd name="connsiteY10" fmla="*/ 3165864 h 3165864"/>
              <a:gd name="connsiteX0" fmla="*/ 184790 w 3960085"/>
              <a:gd name="connsiteY0" fmla="*/ 3089664 h 3165864"/>
              <a:gd name="connsiteX1" fmla="*/ 13340 w 3960085"/>
              <a:gd name="connsiteY1" fmla="*/ 2499114 h 3165864"/>
              <a:gd name="connsiteX2" fmla="*/ 51440 w 3960085"/>
              <a:gd name="connsiteY2" fmla="*/ 1622814 h 3165864"/>
              <a:gd name="connsiteX3" fmla="*/ 521340 w 3960085"/>
              <a:gd name="connsiteY3" fmla="*/ 708414 h 3165864"/>
              <a:gd name="connsiteX4" fmla="*/ 1276990 w 3960085"/>
              <a:gd name="connsiteY4" fmla="*/ 175014 h 3165864"/>
              <a:gd name="connsiteX5" fmla="*/ 2172340 w 3960085"/>
              <a:gd name="connsiteY5" fmla="*/ 3564 h 3165864"/>
              <a:gd name="connsiteX6" fmla="*/ 3093090 w 3960085"/>
              <a:gd name="connsiteY6" fmla="*/ 302014 h 3165864"/>
              <a:gd name="connsiteX7" fmla="*/ 3759840 w 3960085"/>
              <a:gd name="connsiteY7" fmla="*/ 937014 h 3165864"/>
              <a:gd name="connsiteX8" fmla="*/ 3956690 w 3960085"/>
              <a:gd name="connsiteY8" fmla="*/ 1965714 h 3165864"/>
              <a:gd name="connsiteX9" fmla="*/ 3861440 w 3960085"/>
              <a:gd name="connsiteY9" fmla="*/ 2549914 h 3165864"/>
              <a:gd name="connsiteX10" fmla="*/ 3575690 w 3960085"/>
              <a:gd name="connsiteY10" fmla="*/ 3165864 h 3165864"/>
              <a:gd name="connsiteX0" fmla="*/ 178901 w 3954196"/>
              <a:gd name="connsiteY0" fmla="*/ 3089664 h 3165864"/>
              <a:gd name="connsiteX1" fmla="*/ 7451 w 3954196"/>
              <a:gd name="connsiteY1" fmla="*/ 2499114 h 3165864"/>
              <a:gd name="connsiteX2" fmla="*/ 64601 w 3954196"/>
              <a:gd name="connsiteY2" fmla="*/ 1629164 h 3165864"/>
              <a:gd name="connsiteX3" fmla="*/ 515451 w 3954196"/>
              <a:gd name="connsiteY3" fmla="*/ 708414 h 3165864"/>
              <a:gd name="connsiteX4" fmla="*/ 1271101 w 3954196"/>
              <a:gd name="connsiteY4" fmla="*/ 175014 h 3165864"/>
              <a:gd name="connsiteX5" fmla="*/ 2166451 w 3954196"/>
              <a:gd name="connsiteY5" fmla="*/ 3564 h 3165864"/>
              <a:gd name="connsiteX6" fmla="*/ 3087201 w 3954196"/>
              <a:gd name="connsiteY6" fmla="*/ 302014 h 3165864"/>
              <a:gd name="connsiteX7" fmla="*/ 3753951 w 3954196"/>
              <a:gd name="connsiteY7" fmla="*/ 937014 h 3165864"/>
              <a:gd name="connsiteX8" fmla="*/ 3950801 w 3954196"/>
              <a:gd name="connsiteY8" fmla="*/ 1965714 h 3165864"/>
              <a:gd name="connsiteX9" fmla="*/ 3855551 w 3954196"/>
              <a:gd name="connsiteY9" fmla="*/ 2549914 h 3165864"/>
              <a:gd name="connsiteX10" fmla="*/ 3569801 w 3954196"/>
              <a:gd name="connsiteY10" fmla="*/ 3165864 h 3165864"/>
              <a:gd name="connsiteX0" fmla="*/ 178901 w 3955195"/>
              <a:gd name="connsiteY0" fmla="*/ 3089664 h 3165864"/>
              <a:gd name="connsiteX1" fmla="*/ 7451 w 3955195"/>
              <a:gd name="connsiteY1" fmla="*/ 2499114 h 3165864"/>
              <a:gd name="connsiteX2" fmla="*/ 64601 w 3955195"/>
              <a:gd name="connsiteY2" fmla="*/ 1629164 h 3165864"/>
              <a:gd name="connsiteX3" fmla="*/ 515451 w 3955195"/>
              <a:gd name="connsiteY3" fmla="*/ 708414 h 3165864"/>
              <a:gd name="connsiteX4" fmla="*/ 1271101 w 3955195"/>
              <a:gd name="connsiteY4" fmla="*/ 175014 h 3165864"/>
              <a:gd name="connsiteX5" fmla="*/ 2166451 w 3955195"/>
              <a:gd name="connsiteY5" fmla="*/ 3564 h 3165864"/>
              <a:gd name="connsiteX6" fmla="*/ 3087201 w 3955195"/>
              <a:gd name="connsiteY6" fmla="*/ 302014 h 3165864"/>
              <a:gd name="connsiteX7" fmla="*/ 3734901 w 3955195"/>
              <a:gd name="connsiteY7" fmla="*/ 975114 h 3165864"/>
              <a:gd name="connsiteX8" fmla="*/ 3950801 w 3955195"/>
              <a:gd name="connsiteY8" fmla="*/ 1965714 h 3165864"/>
              <a:gd name="connsiteX9" fmla="*/ 3855551 w 3955195"/>
              <a:gd name="connsiteY9" fmla="*/ 2549914 h 3165864"/>
              <a:gd name="connsiteX10" fmla="*/ 3569801 w 3955195"/>
              <a:gd name="connsiteY10" fmla="*/ 3165864 h 3165864"/>
              <a:gd name="connsiteX0" fmla="*/ 178901 w 3955195"/>
              <a:gd name="connsiteY0" fmla="*/ 3089664 h 3165864"/>
              <a:gd name="connsiteX1" fmla="*/ 7451 w 3955195"/>
              <a:gd name="connsiteY1" fmla="*/ 2499114 h 3165864"/>
              <a:gd name="connsiteX2" fmla="*/ 64601 w 3955195"/>
              <a:gd name="connsiteY2" fmla="*/ 1629164 h 3165864"/>
              <a:gd name="connsiteX3" fmla="*/ 515451 w 3955195"/>
              <a:gd name="connsiteY3" fmla="*/ 708414 h 3165864"/>
              <a:gd name="connsiteX4" fmla="*/ 1271101 w 3955195"/>
              <a:gd name="connsiteY4" fmla="*/ 175014 h 3165864"/>
              <a:gd name="connsiteX5" fmla="*/ 2166451 w 3955195"/>
              <a:gd name="connsiteY5" fmla="*/ 3564 h 3165864"/>
              <a:gd name="connsiteX6" fmla="*/ 3087201 w 3955195"/>
              <a:gd name="connsiteY6" fmla="*/ 302014 h 3165864"/>
              <a:gd name="connsiteX7" fmla="*/ 3734901 w 3955195"/>
              <a:gd name="connsiteY7" fmla="*/ 975114 h 3165864"/>
              <a:gd name="connsiteX8" fmla="*/ 3950801 w 3955195"/>
              <a:gd name="connsiteY8" fmla="*/ 1965714 h 3165864"/>
              <a:gd name="connsiteX9" fmla="*/ 3855551 w 3955195"/>
              <a:gd name="connsiteY9" fmla="*/ 2549914 h 3165864"/>
              <a:gd name="connsiteX10" fmla="*/ 3569801 w 3955195"/>
              <a:gd name="connsiteY10" fmla="*/ 3165864 h 3165864"/>
              <a:gd name="connsiteX0" fmla="*/ 178901 w 3973329"/>
              <a:gd name="connsiteY0" fmla="*/ 3089664 h 3165864"/>
              <a:gd name="connsiteX1" fmla="*/ 7451 w 3973329"/>
              <a:gd name="connsiteY1" fmla="*/ 2499114 h 3165864"/>
              <a:gd name="connsiteX2" fmla="*/ 64601 w 3973329"/>
              <a:gd name="connsiteY2" fmla="*/ 1629164 h 3165864"/>
              <a:gd name="connsiteX3" fmla="*/ 515451 w 3973329"/>
              <a:gd name="connsiteY3" fmla="*/ 708414 h 3165864"/>
              <a:gd name="connsiteX4" fmla="*/ 1271101 w 3973329"/>
              <a:gd name="connsiteY4" fmla="*/ 175014 h 3165864"/>
              <a:gd name="connsiteX5" fmla="*/ 2166451 w 3973329"/>
              <a:gd name="connsiteY5" fmla="*/ 3564 h 3165864"/>
              <a:gd name="connsiteX6" fmla="*/ 3087201 w 3973329"/>
              <a:gd name="connsiteY6" fmla="*/ 302014 h 3165864"/>
              <a:gd name="connsiteX7" fmla="*/ 3734901 w 3973329"/>
              <a:gd name="connsiteY7" fmla="*/ 975114 h 3165864"/>
              <a:gd name="connsiteX8" fmla="*/ 3969851 w 3973329"/>
              <a:gd name="connsiteY8" fmla="*/ 1832364 h 3165864"/>
              <a:gd name="connsiteX9" fmla="*/ 3855551 w 3973329"/>
              <a:gd name="connsiteY9" fmla="*/ 2549914 h 3165864"/>
              <a:gd name="connsiteX10" fmla="*/ 3569801 w 3973329"/>
              <a:gd name="connsiteY10" fmla="*/ 3165864 h 3165864"/>
              <a:gd name="connsiteX0" fmla="*/ 178901 w 3943402"/>
              <a:gd name="connsiteY0" fmla="*/ 3089664 h 3165864"/>
              <a:gd name="connsiteX1" fmla="*/ 7451 w 3943402"/>
              <a:gd name="connsiteY1" fmla="*/ 2499114 h 3165864"/>
              <a:gd name="connsiteX2" fmla="*/ 64601 w 3943402"/>
              <a:gd name="connsiteY2" fmla="*/ 1629164 h 3165864"/>
              <a:gd name="connsiteX3" fmla="*/ 515451 w 3943402"/>
              <a:gd name="connsiteY3" fmla="*/ 708414 h 3165864"/>
              <a:gd name="connsiteX4" fmla="*/ 1271101 w 3943402"/>
              <a:gd name="connsiteY4" fmla="*/ 175014 h 3165864"/>
              <a:gd name="connsiteX5" fmla="*/ 2166451 w 3943402"/>
              <a:gd name="connsiteY5" fmla="*/ 3564 h 3165864"/>
              <a:gd name="connsiteX6" fmla="*/ 3087201 w 3943402"/>
              <a:gd name="connsiteY6" fmla="*/ 302014 h 3165864"/>
              <a:gd name="connsiteX7" fmla="*/ 3734901 w 3943402"/>
              <a:gd name="connsiteY7" fmla="*/ 975114 h 3165864"/>
              <a:gd name="connsiteX8" fmla="*/ 3938101 w 3943402"/>
              <a:gd name="connsiteY8" fmla="*/ 1813314 h 3165864"/>
              <a:gd name="connsiteX9" fmla="*/ 3855551 w 3943402"/>
              <a:gd name="connsiteY9" fmla="*/ 2549914 h 3165864"/>
              <a:gd name="connsiteX10" fmla="*/ 3569801 w 3943402"/>
              <a:gd name="connsiteY10" fmla="*/ 3165864 h 3165864"/>
              <a:gd name="connsiteX0" fmla="*/ 178901 w 3949260"/>
              <a:gd name="connsiteY0" fmla="*/ 3089664 h 3165864"/>
              <a:gd name="connsiteX1" fmla="*/ 7451 w 3949260"/>
              <a:gd name="connsiteY1" fmla="*/ 2499114 h 3165864"/>
              <a:gd name="connsiteX2" fmla="*/ 64601 w 3949260"/>
              <a:gd name="connsiteY2" fmla="*/ 1629164 h 3165864"/>
              <a:gd name="connsiteX3" fmla="*/ 515451 w 3949260"/>
              <a:gd name="connsiteY3" fmla="*/ 708414 h 3165864"/>
              <a:gd name="connsiteX4" fmla="*/ 1271101 w 3949260"/>
              <a:gd name="connsiteY4" fmla="*/ 175014 h 3165864"/>
              <a:gd name="connsiteX5" fmla="*/ 2166451 w 3949260"/>
              <a:gd name="connsiteY5" fmla="*/ 3564 h 3165864"/>
              <a:gd name="connsiteX6" fmla="*/ 3087201 w 3949260"/>
              <a:gd name="connsiteY6" fmla="*/ 302014 h 3165864"/>
              <a:gd name="connsiteX7" fmla="*/ 3734901 w 3949260"/>
              <a:gd name="connsiteY7" fmla="*/ 975114 h 3165864"/>
              <a:gd name="connsiteX8" fmla="*/ 3944451 w 3949260"/>
              <a:gd name="connsiteY8" fmla="*/ 1794264 h 3165864"/>
              <a:gd name="connsiteX9" fmla="*/ 3855551 w 3949260"/>
              <a:gd name="connsiteY9" fmla="*/ 2549914 h 3165864"/>
              <a:gd name="connsiteX10" fmla="*/ 3569801 w 3949260"/>
              <a:gd name="connsiteY10" fmla="*/ 3165864 h 3165864"/>
              <a:gd name="connsiteX0" fmla="*/ 178901 w 3944481"/>
              <a:gd name="connsiteY0" fmla="*/ 3089664 h 3165864"/>
              <a:gd name="connsiteX1" fmla="*/ 7451 w 3944481"/>
              <a:gd name="connsiteY1" fmla="*/ 2499114 h 3165864"/>
              <a:gd name="connsiteX2" fmla="*/ 64601 w 3944481"/>
              <a:gd name="connsiteY2" fmla="*/ 1629164 h 3165864"/>
              <a:gd name="connsiteX3" fmla="*/ 515451 w 3944481"/>
              <a:gd name="connsiteY3" fmla="*/ 708414 h 3165864"/>
              <a:gd name="connsiteX4" fmla="*/ 1271101 w 3944481"/>
              <a:gd name="connsiteY4" fmla="*/ 175014 h 3165864"/>
              <a:gd name="connsiteX5" fmla="*/ 2166451 w 3944481"/>
              <a:gd name="connsiteY5" fmla="*/ 3564 h 3165864"/>
              <a:gd name="connsiteX6" fmla="*/ 3087201 w 3944481"/>
              <a:gd name="connsiteY6" fmla="*/ 302014 h 3165864"/>
              <a:gd name="connsiteX7" fmla="*/ 3734901 w 3944481"/>
              <a:gd name="connsiteY7" fmla="*/ 975114 h 3165864"/>
              <a:gd name="connsiteX8" fmla="*/ 3944451 w 3944481"/>
              <a:gd name="connsiteY8" fmla="*/ 1794264 h 3165864"/>
              <a:gd name="connsiteX9" fmla="*/ 3855551 w 3944481"/>
              <a:gd name="connsiteY9" fmla="*/ 2549914 h 3165864"/>
              <a:gd name="connsiteX10" fmla="*/ 3569801 w 3944481"/>
              <a:gd name="connsiteY10" fmla="*/ 3165864 h 3165864"/>
              <a:gd name="connsiteX0" fmla="*/ 178901 w 3944481"/>
              <a:gd name="connsiteY0" fmla="*/ 3065218 h 3141418"/>
              <a:gd name="connsiteX1" fmla="*/ 7451 w 3944481"/>
              <a:gd name="connsiteY1" fmla="*/ 2474668 h 3141418"/>
              <a:gd name="connsiteX2" fmla="*/ 64601 w 3944481"/>
              <a:gd name="connsiteY2" fmla="*/ 1604718 h 3141418"/>
              <a:gd name="connsiteX3" fmla="*/ 515451 w 3944481"/>
              <a:gd name="connsiteY3" fmla="*/ 683968 h 3141418"/>
              <a:gd name="connsiteX4" fmla="*/ 1271101 w 3944481"/>
              <a:gd name="connsiteY4" fmla="*/ 150568 h 3141418"/>
              <a:gd name="connsiteX5" fmla="*/ 2172801 w 3944481"/>
              <a:gd name="connsiteY5" fmla="*/ 4518 h 3141418"/>
              <a:gd name="connsiteX6" fmla="*/ 3087201 w 3944481"/>
              <a:gd name="connsiteY6" fmla="*/ 277568 h 3141418"/>
              <a:gd name="connsiteX7" fmla="*/ 3734901 w 3944481"/>
              <a:gd name="connsiteY7" fmla="*/ 950668 h 3141418"/>
              <a:gd name="connsiteX8" fmla="*/ 3944451 w 3944481"/>
              <a:gd name="connsiteY8" fmla="*/ 1769818 h 3141418"/>
              <a:gd name="connsiteX9" fmla="*/ 3855551 w 3944481"/>
              <a:gd name="connsiteY9" fmla="*/ 2525468 h 3141418"/>
              <a:gd name="connsiteX10" fmla="*/ 3569801 w 3944481"/>
              <a:gd name="connsiteY10" fmla="*/ 3141418 h 3141418"/>
              <a:gd name="connsiteX0" fmla="*/ 260579 w 3949959"/>
              <a:gd name="connsiteY0" fmla="*/ 3173168 h 3173168"/>
              <a:gd name="connsiteX1" fmla="*/ 12929 w 3949959"/>
              <a:gd name="connsiteY1" fmla="*/ 2474668 h 3173168"/>
              <a:gd name="connsiteX2" fmla="*/ 70079 w 3949959"/>
              <a:gd name="connsiteY2" fmla="*/ 1604718 h 3173168"/>
              <a:gd name="connsiteX3" fmla="*/ 520929 w 3949959"/>
              <a:gd name="connsiteY3" fmla="*/ 683968 h 3173168"/>
              <a:gd name="connsiteX4" fmla="*/ 1276579 w 3949959"/>
              <a:gd name="connsiteY4" fmla="*/ 150568 h 3173168"/>
              <a:gd name="connsiteX5" fmla="*/ 2178279 w 3949959"/>
              <a:gd name="connsiteY5" fmla="*/ 4518 h 3173168"/>
              <a:gd name="connsiteX6" fmla="*/ 3092679 w 3949959"/>
              <a:gd name="connsiteY6" fmla="*/ 277568 h 3173168"/>
              <a:gd name="connsiteX7" fmla="*/ 3740379 w 3949959"/>
              <a:gd name="connsiteY7" fmla="*/ 950668 h 3173168"/>
              <a:gd name="connsiteX8" fmla="*/ 3949929 w 3949959"/>
              <a:gd name="connsiteY8" fmla="*/ 1769818 h 3173168"/>
              <a:gd name="connsiteX9" fmla="*/ 3861029 w 3949959"/>
              <a:gd name="connsiteY9" fmla="*/ 2525468 h 3173168"/>
              <a:gd name="connsiteX10" fmla="*/ 3575279 w 3949959"/>
              <a:gd name="connsiteY10" fmla="*/ 3141418 h 3173168"/>
              <a:gd name="connsiteX0" fmla="*/ 260579 w 3949959"/>
              <a:gd name="connsiteY0" fmla="*/ 3173168 h 3173168"/>
              <a:gd name="connsiteX1" fmla="*/ 12929 w 3949959"/>
              <a:gd name="connsiteY1" fmla="*/ 2474668 h 3173168"/>
              <a:gd name="connsiteX2" fmla="*/ 70079 w 3949959"/>
              <a:gd name="connsiteY2" fmla="*/ 1604718 h 3173168"/>
              <a:gd name="connsiteX3" fmla="*/ 520929 w 3949959"/>
              <a:gd name="connsiteY3" fmla="*/ 683968 h 3173168"/>
              <a:gd name="connsiteX4" fmla="*/ 1276579 w 3949959"/>
              <a:gd name="connsiteY4" fmla="*/ 150568 h 3173168"/>
              <a:gd name="connsiteX5" fmla="*/ 2178279 w 3949959"/>
              <a:gd name="connsiteY5" fmla="*/ 4518 h 3173168"/>
              <a:gd name="connsiteX6" fmla="*/ 3092679 w 3949959"/>
              <a:gd name="connsiteY6" fmla="*/ 277568 h 3173168"/>
              <a:gd name="connsiteX7" fmla="*/ 3740379 w 3949959"/>
              <a:gd name="connsiteY7" fmla="*/ 950668 h 3173168"/>
              <a:gd name="connsiteX8" fmla="*/ 3949929 w 3949959"/>
              <a:gd name="connsiteY8" fmla="*/ 1769818 h 3173168"/>
              <a:gd name="connsiteX9" fmla="*/ 3861029 w 3949959"/>
              <a:gd name="connsiteY9" fmla="*/ 2525468 h 3173168"/>
              <a:gd name="connsiteX10" fmla="*/ 3575279 w 3949959"/>
              <a:gd name="connsiteY10" fmla="*/ 3141418 h 3173168"/>
              <a:gd name="connsiteX0" fmla="*/ 260579 w 3949959"/>
              <a:gd name="connsiteY0" fmla="*/ 3173168 h 3243018"/>
              <a:gd name="connsiteX1" fmla="*/ 12929 w 3949959"/>
              <a:gd name="connsiteY1" fmla="*/ 2474668 h 3243018"/>
              <a:gd name="connsiteX2" fmla="*/ 70079 w 3949959"/>
              <a:gd name="connsiteY2" fmla="*/ 1604718 h 3243018"/>
              <a:gd name="connsiteX3" fmla="*/ 520929 w 3949959"/>
              <a:gd name="connsiteY3" fmla="*/ 683968 h 3243018"/>
              <a:gd name="connsiteX4" fmla="*/ 1276579 w 3949959"/>
              <a:gd name="connsiteY4" fmla="*/ 150568 h 3243018"/>
              <a:gd name="connsiteX5" fmla="*/ 2178279 w 3949959"/>
              <a:gd name="connsiteY5" fmla="*/ 4518 h 3243018"/>
              <a:gd name="connsiteX6" fmla="*/ 3092679 w 3949959"/>
              <a:gd name="connsiteY6" fmla="*/ 277568 h 3243018"/>
              <a:gd name="connsiteX7" fmla="*/ 3740379 w 3949959"/>
              <a:gd name="connsiteY7" fmla="*/ 950668 h 3243018"/>
              <a:gd name="connsiteX8" fmla="*/ 3949929 w 3949959"/>
              <a:gd name="connsiteY8" fmla="*/ 1769818 h 3243018"/>
              <a:gd name="connsiteX9" fmla="*/ 3861029 w 3949959"/>
              <a:gd name="connsiteY9" fmla="*/ 2525468 h 3243018"/>
              <a:gd name="connsiteX10" fmla="*/ 3492729 w 3949959"/>
              <a:gd name="connsiteY10" fmla="*/ 3243018 h 3243018"/>
              <a:gd name="connsiteX0" fmla="*/ 260579 w 3949959"/>
              <a:gd name="connsiteY0" fmla="*/ 3173168 h 3243018"/>
              <a:gd name="connsiteX1" fmla="*/ 12929 w 3949959"/>
              <a:gd name="connsiteY1" fmla="*/ 2474668 h 3243018"/>
              <a:gd name="connsiteX2" fmla="*/ 70079 w 3949959"/>
              <a:gd name="connsiteY2" fmla="*/ 1604718 h 3243018"/>
              <a:gd name="connsiteX3" fmla="*/ 520929 w 3949959"/>
              <a:gd name="connsiteY3" fmla="*/ 683968 h 3243018"/>
              <a:gd name="connsiteX4" fmla="*/ 1276579 w 3949959"/>
              <a:gd name="connsiteY4" fmla="*/ 150568 h 3243018"/>
              <a:gd name="connsiteX5" fmla="*/ 2178279 w 3949959"/>
              <a:gd name="connsiteY5" fmla="*/ 4518 h 3243018"/>
              <a:gd name="connsiteX6" fmla="*/ 3092679 w 3949959"/>
              <a:gd name="connsiteY6" fmla="*/ 277568 h 3243018"/>
              <a:gd name="connsiteX7" fmla="*/ 3740379 w 3949959"/>
              <a:gd name="connsiteY7" fmla="*/ 950668 h 3243018"/>
              <a:gd name="connsiteX8" fmla="*/ 3949929 w 3949959"/>
              <a:gd name="connsiteY8" fmla="*/ 1769818 h 3243018"/>
              <a:gd name="connsiteX9" fmla="*/ 3861029 w 3949959"/>
              <a:gd name="connsiteY9" fmla="*/ 2525468 h 3243018"/>
              <a:gd name="connsiteX10" fmla="*/ 3492729 w 3949959"/>
              <a:gd name="connsiteY10" fmla="*/ 3243018 h 324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9959" h="3243018">
                <a:moveTo>
                  <a:pt x="260579" y="3173168"/>
                </a:moveTo>
                <a:cubicBezTo>
                  <a:pt x="143104" y="2993780"/>
                  <a:pt x="44679" y="2736076"/>
                  <a:pt x="12929" y="2474668"/>
                </a:cubicBezTo>
                <a:cubicBezTo>
                  <a:pt x="-18821" y="2213260"/>
                  <a:pt x="10812" y="1909518"/>
                  <a:pt x="70079" y="1604718"/>
                </a:cubicBezTo>
                <a:cubicBezTo>
                  <a:pt x="129346" y="1299918"/>
                  <a:pt x="319846" y="926326"/>
                  <a:pt x="520929" y="683968"/>
                </a:cubicBezTo>
                <a:cubicBezTo>
                  <a:pt x="722012" y="441610"/>
                  <a:pt x="1000354" y="263810"/>
                  <a:pt x="1276579" y="150568"/>
                </a:cubicBezTo>
                <a:cubicBezTo>
                  <a:pt x="1552804" y="37326"/>
                  <a:pt x="1875596" y="-16649"/>
                  <a:pt x="2178279" y="4518"/>
                </a:cubicBezTo>
                <a:cubicBezTo>
                  <a:pt x="2480962" y="25685"/>
                  <a:pt x="2832329" y="119876"/>
                  <a:pt x="3092679" y="277568"/>
                </a:cubicBezTo>
                <a:cubicBezTo>
                  <a:pt x="3353029" y="435260"/>
                  <a:pt x="3597504" y="701960"/>
                  <a:pt x="3740379" y="950668"/>
                </a:cubicBezTo>
                <a:cubicBezTo>
                  <a:pt x="3883254" y="1199376"/>
                  <a:pt x="3948871" y="1501001"/>
                  <a:pt x="3949929" y="1769818"/>
                </a:cubicBezTo>
                <a:cubicBezTo>
                  <a:pt x="3950987" y="2038635"/>
                  <a:pt x="3924529" y="2325443"/>
                  <a:pt x="3861029" y="2525468"/>
                </a:cubicBezTo>
                <a:cubicBezTo>
                  <a:pt x="3797529" y="2725493"/>
                  <a:pt x="3622904" y="3035055"/>
                  <a:pt x="3492729" y="3243018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81DC38AF-07CC-49E9-91A5-B02DCF08C247}"/>
              </a:ext>
            </a:extLst>
          </p:cNvPr>
          <p:cNvSpPr/>
          <p:nvPr/>
        </p:nvSpPr>
        <p:spPr>
          <a:xfrm>
            <a:off x="3670369" y="152400"/>
            <a:ext cx="883578" cy="576100"/>
          </a:xfrm>
          <a:custGeom>
            <a:avLst/>
            <a:gdLst>
              <a:gd name="connsiteX0" fmla="*/ 218385 w 937621"/>
              <a:gd name="connsiteY0" fmla="*/ 591338 h 605324"/>
              <a:gd name="connsiteX1" fmla="*/ 2485 w 937621"/>
              <a:gd name="connsiteY1" fmla="*/ 432588 h 605324"/>
              <a:gd name="connsiteX2" fmla="*/ 116785 w 937621"/>
              <a:gd name="connsiteY2" fmla="*/ 788 h 605324"/>
              <a:gd name="connsiteX3" fmla="*/ 351735 w 937621"/>
              <a:gd name="connsiteY3" fmla="*/ 330988 h 605324"/>
              <a:gd name="connsiteX4" fmla="*/ 339035 w 937621"/>
              <a:gd name="connsiteY4" fmla="*/ 521488 h 605324"/>
              <a:gd name="connsiteX5" fmla="*/ 383485 w 937621"/>
              <a:gd name="connsiteY5" fmla="*/ 350038 h 605324"/>
              <a:gd name="connsiteX6" fmla="*/ 669235 w 937621"/>
              <a:gd name="connsiteY6" fmla="*/ 121438 h 605324"/>
              <a:gd name="connsiteX7" fmla="*/ 929585 w 937621"/>
              <a:gd name="connsiteY7" fmla="*/ 108738 h 605324"/>
              <a:gd name="connsiteX8" fmla="*/ 840685 w 937621"/>
              <a:gd name="connsiteY8" fmla="*/ 419888 h 605324"/>
              <a:gd name="connsiteX9" fmla="*/ 535885 w 937621"/>
              <a:gd name="connsiteY9" fmla="*/ 604038 h 605324"/>
              <a:gd name="connsiteX0" fmla="*/ 184665 w 903901"/>
              <a:gd name="connsiteY0" fmla="*/ 590592 h 604578"/>
              <a:gd name="connsiteX1" fmla="*/ 3690 w 903901"/>
              <a:gd name="connsiteY1" fmla="*/ 352467 h 604578"/>
              <a:gd name="connsiteX2" fmla="*/ 83065 w 903901"/>
              <a:gd name="connsiteY2" fmla="*/ 42 h 604578"/>
              <a:gd name="connsiteX3" fmla="*/ 318015 w 903901"/>
              <a:gd name="connsiteY3" fmla="*/ 330242 h 604578"/>
              <a:gd name="connsiteX4" fmla="*/ 305315 w 903901"/>
              <a:gd name="connsiteY4" fmla="*/ 520742 h 604578"/>
              <a:gd name="connsiteX5" fmla="*/ 349765 w 903901"/>
              <a:gd name="connsiteY5" fmla="*/ 349292 h 604578"/>
              <a:gd name="connsiteX6" fmla="*/ 635515 w 903901"/>
              <a:gd name="connsiteY6" fmla="*/ 120692 h 604578"/>
              <a:gd name="connsiteX7" fmla="*/ 895865 w 903901"/>
              <a:gd name="connsiteY7" fmla="*/ 107992 h 604578"/>
              <a:gd name="connsiteX8" fmla="*/ 806965 w 903901"/>
              <a:gd name="connsiteY8" fmla="*/ 419142 h 604578"/>
              <a:gd name="connsiteX9" fmla="*/ 502165 w 903901"/>
              <a:gd name="connsiteY9" fmla="*/ 603292 h 604578"/>
              <a:gd name="connsiteX0" fmla="*/ 194710 w 904421"/>
              <a:gd name="connsiteY0" fmla="*/ 5524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524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651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651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299485 w 904421"/>
              <a:gd name="connsiteY4" fmla="*/ 5715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2271 w 901982"/>
              <a:gd name="connsiteY0" fmla="*/ 552495 h 591881"/>
              <a:gd name="connsiteX1" fmla="*/ 1771 w 901982"/>
              <a:gd name="connsiteY1" fmla="*/ 339770 h 591881"/>
              <a:gd name="connsiteX2" fmla="*/ 109721 w 901982"/>
              <a:gd name="connsiteY2" fmla="*/ 45 h 591881"/>
              <a:gd name="connsiteX3" fmla="*/ 316096 w 901982"/>
              <a:gd name="connsiteY3" fmla="*/ 317545 h 591881"/>
              <a:gd name="connsiteX4" fmla="*/ 297046 w 901982"/>
              <a:gd name="connsiteY4" fmla="*/ 558845 h 591881"/>
              <a:gd name="connsiteX5" fmla="*/ 347846 w 901982"/>
              <a:gd name="connsiteY5" fmla="*/ 336595 h 591881"/>
              <a:gd name="connsiteX6" fmla="*/ 633596 w 901982"/>
              <a:gd name="connsiteY6" fmla="*/ 107995 h 591881"/>
              <a:gd name="connsiteX7" fmla="*/ 893946 w 901982"/>
              <a:gd name="connsiteY7" fmla="*/ 95295 h 591881"/>
              <a:gd name="connsiteX8" fmla="*/ 805046 w 901982"/>
              <a:gd name="connsiteY8" fmla="*/ 406445 h 591881"/>
              <a:gd name="connsiteX9" fmla="*/ 500246 w 901982"/>
              <a:gd name="connsiteY9" fmla="*/ 590595 h 591881"/>
              <a:gd name="connsiteX0" fmla="*/ 192271 w 901982"/>
              <a:gd name="connsiteY0" fmla="*/ 552471 h 591857"/>
              <a:gd name="connsiteX1" fmla="*/ 1771 w 901982"/>
              <a:gd name="connsiteY1" fmla="*/ 339746 h 591857"/>
              <a:gd name="connsiteX2" fmla="*/ 109721 w 901982"/>
              <a:gd name="connsiteY2" fmla="*/ 21 h 591857"/>
              <a:gd name="connsiteX3" fmla="*/ 316096 w 901982"/>
              <a:gd name="connsiteY3" fmla="*/ 317521 h 591857"/>
              <a:gd name="connsiteX4" fmla="*/ 297046 w 901982"/>
              <a:gd name="connsiteY4" fmla="*/ 558821 h 591857"/>
              <a:gd name="connsiteX5" fmla="*/ 347846 w 901982"/>
              <a:gd name="connsiteY5" fmla="*/ 336571 h 591857"/>
              <a:gd name="connsiteX6" fmla="*/ 633596 w 901982"/>
              <a:gd name="connsiteY6" fmla="*/ 107971 h 591857"/>
              <a:gd name="connsiteX7" fmla="*/ 893946 w 901982"/>
              <a:gd name="connsiteY7" fmla="*/ 95271 h 591857"/>
              <a:gd name="connsiteX8" fmla="*/ 805046 w 901982"/>
              <a:gd name="connsiteY8" fmla="*/ 406421 h 591857"/>
              <a:gd name="connsiteX9" fmla="*/ 500246 w 901982"/>
              <a:gd name="connsiteY9" fmla="*/ 590571 h 591857"/>
              <a:gd name="connsiteX0" fmla="*/ 192271 w 901982"/>
              <a:gd name="connsiteY0" fmla="*/ 552471 h 591857"/>
              <a:gd name="connsiteX1" fmla="*/ 1771 w 901982"/>
              <a:gd name="connsiteY1" fmla="*/ 339746 h 591857"/>
              <a:gd name="connsiteX2" fmla="*/ 109721 w 901982"/>
              <a:gd name="connsiteY2" fmla="*/ 21 h 591857"/>
              <a:gd name="connsiteX3" fmla="*/ 316096 w 901982"/>
              <a:gd name="connsiteY3" fmla="*/ 317521 h 591857"/>
              <a:gd name="connsiteX4" fmla="*/ 297046 w 901982"/>
              <a:gd name="connsiteY4" fmla="*/ 558821 h 591857"/>
              <a:gd name="connsiteX5" fmla="*/ 347846 w 901982"/>
              <a:gd name="connsiteY5" fmla="*/ 336571 h 591857"/>
              <a:gd name="connsiteX6" fmla="*/ 633596 w 901982"/>
              <a:gd name="connsiteY6" fmla="*/ 107971 h 591857"/>
              <a:gd name="connsiteX7" fmla="*/ 893946 w 901982"/>
              <a:gd name="connsiteY7" fmla="*/ 95271 h 591857"/>
              <a:gd name="connsiteX8" fmla="*/ 805046 w 901982"/>
              <a:gd name="connsiteY8" fmla="*/ 406421 h 591857"/>
              <a:gd name="connsiteX9" fmla="*/ 500246 w 901982"/>
              <a:gd name="connsiteY9" fmla="*/ 590571 h 591857"/>
              <a:gd name="connsiteX0" fmla="*/ 193606 w 903317"/>
              <a:gd name="connsiteY0" fmla="*/ 552450 h 591836"/>
              <a:gd name="connsiteX1" fmla="*/ 3106 w 903317"/>
              <a:gd name="connsiteY1" fmla="*/ 339725 h 591836"/>
              <a:gd name="connsiteX2" fmla="*/ 111056 w 903317"/>
              <a:gd name="connsiteY2" fmla="*/ 0 h 591836"/>
              <a:gd name="connsiteX3" fmla="*/ 317431 w 903317"/>
              <a:gd name="connsiteY3" fmla="*/ 317500 h 591836"/>
              <a:gd name="connsiteX4" fmla="*/ 298381 w 903317"/>
              <a:gd name="connsiteY4" fmla="*/ 558800 h 591836"/>
              <a:gd name="connsiteX5" fmla="*/ 349181 w 903317"/>
              <a:gd name="connsiteY5" fmla="*/ 336550 h 591836"/>
              <a:gd name="connsiteX6" fmla="*/ 634931 w 903317"/>
              <a:gd name="connsiteY6" fmla="*/ 107950 h 591836"/>
              <a:gd name="connsiteX7" fmla="*/ 895281 w 903317"/>
              <a:gd name="connsiteY7" fmla="*/ 95250 h 591836"/>
              <a:gd name="connsiteX8" fmla="*/ 806381 w 903317"/>
              <a:gd name="connsiteY8" fmla="*/ 406400 h 591836"/>
              <a:gd name="connsiteX9" fmla="*/ 501581 w 903317"/>
              <a:gd name="connsiteY9" fmla="*/ 590550 h 591836"/>
              <a:gd name="connsiteX0" fmla="*/ 193606 w 903317"/>
              <a:gd name="connsiteY0" fmla="*/ 552450 h 591836"/>
              <a:gd name="connsiteX1" fmla="*/ 3106 w 903317"/>
              <a:gd name="connsiteY1" fmla="*/ 339725 h 591836"/>
              <a:gd name="connsiteX2" fmla="*/ 111056 w 903317"/>
              <a:gd name="connsiteY2" fmla="*/ 0 h 591836"/>
              <a:gd name="connsiteX3" fmla="*/ 317431 w 903317"/>
              <a:gd name="connsiteY3" fmla="*/ 317500 h 591836"/>
              <a:gd name="connsiteX4" fmla="*/ 298381 w 903317"/>
              <a:gd name="connsiteY4" fmla="*/ 558800 h 591836"/>
              <a:gd name="connsiteX5" fmla="*/ 349181 w 903317"/>
              <a:gd name="connsiteY5" fmla="*/ 336550 h 591836"/>
              <a:gd name="connsiteX6" fmla="*/ 634931 w 903317"/>
              <a:gd name="connsiteY6" fmla="*/ 107950 h 591836"/>
              <a:gd name="connsiteX7" fmla="*/ 895281 w 903317"/>
              <a:gd name="connsiteY7" fmla="*/ 95250 h 591836"/>
              <a:gd name="connsiteX8" fmla="*/ 806381 w 903317"/>
              <a:gd name="connsiteY8" fmla="*/ 406400 h 591836"/>
              <a:gd name="connsiteX9" fmla="*/ 501581 w 903317"/>
              <a:gd name="connsiteY9" fmla="*/ 590550 h 591836"/>
              <a:gd name="connsiteX0" fmla="*/ 193606 w 886600"/>
              <a:gd name="connsiteY0" fmla="*/ 552450 h 591836"/>
              <a:gd name="connsiteX1" fmla="*/ 3106 w 886600"/>
              <a:gd name="connsiteY1" fmla="*/ 339725 h 591836"/>
              <a:gd name="connsiteX2" fmla="*/ 111056 w 886600"/>
              <a:gd name="connsiteY2" fmla="*/ 0 h 591836"/>
              <a:gd name="connsiteX3" fmla="*/ 317431 w 886600"/>
              <a:gd name="connsiteY3" fmla="*/ 317500 h 591836"/>
              <a:gd name="connsiteX4" fmla="*/ 298381 w 886600"/>
              <a:gd name="connsiteY4" fmla="*/ 558800 h 591836"/>
              <a:gd name="connsiteX5" fmla="*/ 349181 w 886600"/>
              <a:gd name="connsiteY5" fmla="*/ 336550 h 591836"/>
              <a:gd name="connsiteX6" fmla="*/ 634931 w 886600"/>
              <a:gd name="connsiteY6" fmla="*/ 107950 h 591836"/>
              <a:gd name="connsiteX7" fmla="*/ 876231 w 886600"/>
              <a:gd name="connsiteY7" fmla="*/ 114300 h 591836"/>
              <a:gd name="connsiteX8" fmla="*/ 806381 w 886600"/>
              <a:gd name="connsiteY8" fmla="*/ 406400 h 591836"/>
              <a:gd name="connsiteX9" fmla="*/ 501581 w 886600"/>
              <a:gd name="connsiteY9" fmla="*/ 590550 h 591836"/>
              <a:gd name="connsiteX0" fmla="*/ 193606 w 886600"/>
              <a:gd name="connsiteY0" fmla="*/ 552450 h 576139"/>
              <a:gd name="connsiteX1" fmla="*/ 3106 w 886600"/>
              <a:gd name="connsiteY1" fmla="*/ 339725 h 576139"/>
              <a:gd name="connsiteX2" fmla="*/ 111056 w 886600"/>
              <a:gd name="connsiteY2" fmla="*/ 0 h 576139"/>
              <a:gd name="connsiteX3" fmla="*/ 317431 w 886600"/>
              <a:gd name="connsiteY3" fmla="*/ 317500 h 576139"/>
              <a:gd name="connsiteX4" fmla="*/ 298381 w 886600"/>
              <a:gd name="connsiteY4" fmla="*/ 558800 h 576139"/>
              <a:gd name="connsiteX5" fmla="*/ 349181 w 886600"/>
              <a:gd name="connsiteY5" fmla="*/ 336550 h 576139"/>
              <a:gd name="connsiteX6" fmla="*/ 634931 w 886600"/>
              <a:gd name="connsiteY6" fmla="*/ 107950 h 576139"/>
              <a:gd name="connsiteX7" fmla="*/ 876231 w 886600"/>
              <a:gd name="connsiteY7" fmla="*/ 114300 h 576139"/>
              <a:gd name="connsiteX8" fmla="*/ 806381 w 886600"/>
              <a:gd name="connsiteY8" fmla="*/ 406400 h 576139"/>
              <a:gd name="connsiteX9" fmla="*/ 457131 w 886600"/>
              <a:gd name="connsiteY9" fmla="*/ 574675 h 576139"/>
              <a:gd name="connsiteX0" fmla="*/ 193606 w 886600"/>
              <a:gd name="connsiteY0" fmla="*/ 552450 h 576139"/>
              <a:gd name="connsiteX1" fmla="*/ 3106 w 886600"/>
              <a:gd name="connsiteY1" fmla="*/ 339725 h 576139"/>
              <a:gd name="connsiteX2" fmla="*/ 111056 w 886600"/>
              <a:gd name="connsiteY2" fmla="*/ 0 h 576139"/>
              <a:gd name="connsiteX3" fmla="*/ 317431 w 886600"/>
              <a:gd name="connsiteY3" fmla="*/ 317500 h 576139"/>
              <a:gd name="connsiteX4" fmla="*/ 317431 w 886600"/>
              <a:gd name="connsiteY4" fmla="*/ 555625 h 576139"/>
              <a:gd name="connsiteX5" fmla="*/ 349181 w 886600"/>
              <a:gd name="connsiteY5" fmla="*/ 336550 h 576139"/>
              <a:gd name="connsiteX6" fmla="*/ 634931 w 886600"/>
              <a:gd name="connsiteY6" fmla="*/ 107950 h 576139"/>
              <a:gd name="connsiteX7" fmla="*/ 876231 w 886600"/>
              <a:gd name="connsiteY7" fmla="*/ 114300 h 576139"/>
              <a:gd name="connsiteX8" fmla="*/ 806381 w 886600"/>
              <a:gd name="connsiteY8" fmla="*/ 406400 h 576139"/>
              <a:gd name="connsiteX9" fmla="*/ 457131 w 886600"/>
              <a:gd name="connsiteY9" fmla="*/ 574675 h 576139"/>
              <a:gd name="connsiteX0" fmla="*/ 193606 w 883578"/>
              <a:gd name="connsiteY0" fmla="*/ 552450 h 576100"/>
              <a:gd name="connsiteX1" fmla="*/ 3106 w 883578"/>
              <a:gd name="connsiteY1" fmla="*/ 339725 h 576100"/>
              <a:gd name="connsiteX2" fmla="*/ 111056 w 883578"/>
              <a:gd name="connsiteY2" fmla="*/ 0 h 576100"/>
              <a:gd name="connsiteX3" fmla="*/ 317431 w 883578"/>
              <a:gd name="connsiteY3" fmla="*/ 317500 h 576100"/>
              <a:gd name="connsiteX4" fmla="*/ 317431 w 883578"/>
              <a:gd name="connsiteY4" fmla="*/ 555625 h 576100"/>
              <a:gd name="connsiteX5" fmla="*/ 349181 w 883578"/>
              <a:gd name="connsiteY5" fmla="*/ 336550 h 576100"/>
              <a:gd name="connsiteX6" fmla="*/ 634931 w 883578"/>
              <a:gd name="connsiteY6" fmla="*/ 107950 h 576100"/>
              <a:gd name="connsiteX7" fmla="*/ 876231 w 883578"/>
              <a:gd name="connsiteY7" fmla="*/ 114300 h 576100"/>
              <a:gd name="connsiteX8" fmla="*/ 790506 w 883578"/>
              <a:gd name="connsiteY8" fmla="*/ 403225 h 576100"/>
              <a:gd name="connsiteX9" fmla="*/ 457131 w 883578"/>
              <a:gd name="connsiteY9" fmla="*/ 574675 h 57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3578" h="576100">
                <a:moveTo>
                  <a:pt x="193606" y="552450"/>
                </a:moveTo>
                <a:cubicBezTo>
                  <a:pt x="84597" y="541337"/>
                  <a:pt x="16864" y="431800"/>
                  <a:pt x="3106" y="339725"/>
                </a:cubicBezTo>
                <a:cubicBezTo>
                  <a:pt x="-10652" y="247650"/>
                  <a:pt x="20569" y="22754"/>
                  <a:pt x="111056" y="0"/>
                </a:cubicBezTo>
                <a:cubicBezTo>
                  <a:pt x="204718" y="2646"/>
                  <a:pt x="283035" y="224896"/>
                  <a:pt x="317431" y="317500"/>
                </a:cubicBezTo>
                <a:cubicBezTo>
                  <a:pt x="351827" y="410104"/>
                  <a:pt x="312139" y="552450"/>
                  <a:pt x="317431" y="555625"/>
                </a:cubicBezTo>
                <a:cubicBezTo>
                  <a:pt x="322723" y="558800"/>
                  <a:pt x="296264" y="411162"/>
                  <a:pt x="349181" y="336550"/>
                </a:cubicBezTo>
                <a:cubicBezTo>
                  <a:pt x="402098" y="261938"/>
                  <a:pt x="547089" y="144992"/>
                  <a:pt x="634931" y="107950"/>
                </a:cubicBezTo>
                <a:cubicBezTo>
                  <a:pt x="722773" y="70908"/>
                  <a:pt x="850302" y="65088"/>
                  <a:pt x="876231" y="114300"/>
                </a:cubicBezTo>
                <a:cubicBezTo>
                  <a:pt x="902160" y="163512"/>
                  <a:pt x="856123" y="320675"/>
                  <a:pt x="790506" y="403225"/>
                </a:cubicBezTo>
                <a:cubicBezTo>
                  <a:pt x="724889" y="485775"/>
                  <a:pt x="506873" y="589492"/>
                  <a:pt x="457131" y="574675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A2FAFD6-92FC-4F0F-A79E-17334DB082A9}"/>
              </a:ext>
            </a:extLst>
          </p:cNvPr>
          <p:cNvSpPr/>
          <p:nvPr/>
        </p:nvSpPr>
        <p:spPr>
          <a:xfrm>
            <a:off x="2104634" y="2994025"/>
            <a:ext cx="108342" cy="885825"/>
          </a:xfrm>
          <a:custGeom>
            <a:avLst/>
            <a:gdLst>
              <a:gd name="connsiteX0" fmla="*/ 112179 w 112179"/>
              <a:gd name="connsiteY0" fmla="*/ 0 h 885825"/>
              <a:gd name="connsiteX1" fmla="*/ 10579 w 112179"/>
              <a:gd name="connsiteY1" fmla="*/ 466725 h 885825"/>
              <a:gd name="connsiteX2" fmla="*/ 4229 w 112179"/>
              <a:gd name="connsiteY2" fmla="*/ 885825 h 885825"/>
              <a:gd name="connsiteX0" fmla="*/ 108342 w 108342"/>
              <a:gd name="connsiteY0" fmla="*/ 0 h 885825"/>
              <a:gd name="connsiteX1" fmla="*/ 19442 w 108342"/>
              <a:gd name="connsiteY1" fmla="*/ 469900 h 885825"/>
              <a:gd name="connsiteX2" fmla="*/ 392 w 108342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342" h="885825">
                <a:moveTo>
                  <a:pt x="108342" y="0"/>
                </a:moveTo>
                <a:cubicBezTo>
                  <a:pt x="66538" y="159544"/>
                  <a:pt x="37434" y="322263"/>
                  <a:pt x="19442" y="469900"/>
                </a:cubicBezTo>
                <a:cubicBezTo>
                  <a:pt x="1450" y="617537"/>
                  <a:pt x="-1195" y="829204"/>
                  <a:pt x="392" y="885825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122337A7-8F7D-48E4-9B33-A400F6E8DDC6}"/>
              </a:ext>
            </a:extLst>
          </p:cNvPr>
          <p:cNvSpPr/>
          <p:nvPr/>
        </p:nvSpPr>
        <p:spPr>
          <a:xfrm>
            <a:off x="2216150" y="3000375"/>
            <a:ext cx="373746" cy="981075"/>
          </a:xfrm>
          <a:custGeom>
            <a:avLst/>
            <a:gdLst>
              <a:gd name="connsiteX0" fmla="*/ 0 w 373746"/>
              <a:gd name="connsiteY0" fmla="*/ 0 h 981075"/>
              <a:gd name="connsiteX1" fmla="*/ 327025 w 373746"/>
              <a:gd name="connsiteY1" fmla="*/ 758825 h 981075"/>
              <a:gd name="connsiteX2" fmla="*/ 371475 w 373746"/>
              <a:gd name="connsiteY2" fmla="*/ 981075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3746" h="981075">
                <a:moveTo>
                  <a:pt x="0" y="0"/>
                </a:moveTo>
                <a:cubicBezTo>
                  <a:pt x="132556" y="297656"/>
                  <a:pt x="265113" y="595313"/>
                  <a:pt x="327025" y="758825"/>
                </a:cubicBezTo>
                <a:cubicBezTo>
                  <a:pt x="388938" y="922338"/>
                  <a:pt x="371475" y="981075"/>
                  <a:pt x="371475" y="981075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E9D1E4CC-875C-445E-9DEE-41163367220B}"/>
              </a:ext>
            </a:extLst>
          </p:cNvPr>
          <p:cNvSpPr/>
          <p:nvPr/>
        </p:nvSpPr>
        <p:spPr>
          <a:xfrm>
            <a:off x="1501775" y="6000094"/>
            <a:ext cx="1406525" cy="591206"/>
          </a:xfrm>
          <a:custGeom>
            <a:avLst/>
            <a:gdLst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61975 w 1216025"/>
              <a:gd name="connsiteY4" fmla="*/ 44157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93954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6870 h 495295"/>
              <a:gd name="connsiteX1" fmla="*/ 158750 w 1216025"/>
              <a:gd name="connsiteY1" fmla="*/ 165095 h 495295"/>
              <a:gd name="connsiteX2" fmla="*/ 307975 w 1216025"/>
              <a:gd name="connsiteY2" fmla="*/ 6345 h 495295"/>
              <a:gd name="connsiteX3" fmla="*/ 298450 w 1216025"/>
              <a:gd name="connsiteY3" fmla="*/ 361945 h 495295"/>
              <a:gd name="connsiteX4" fmla="*/ 577850 w 1216025"/>
              <a:gd name="connsiteY4" fmla="*/ 384170 h 495295"/>
              <a:gd name="connsiteX5" fmla="*/ 854075 w 1216025"/>
              <a:gd name="connsiteY5" fmla="*/ 409570 h 495295"/>
              <a:gd name="connsiteX6" fmla="*/ 1060450 w 1216025"/>
              <a:gd name="connsiteY6" fmla="*/ 44445 h 495295"/>
              <a:gd name="connsiteX7" fmla="*/ 1216025 w 1216025"/>
              <a:gd name="connsiteY7" fmla="*/ 495295 h 495295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079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78676 h 477101"/>
              <a:gd name="connsiteX1" fmla="*/ 146050 w 1216025"/>
              <a:gd name="connsiteY1" fmla="*/ 143726 h 477101"/>
              <a:gd name="connsiteX2" fmla="*/ 292100 w 1216025"/>
              <a:gd name="connsiteY2" fmla="*/ 7201 h 477101"/>
              <a:gd name="connsiteX3" fmla="*/ 298450 w 1216025"/>
              <a:gd name="connsiteY3" fmla="*/ 343751 h 477101"/>
              <a:gd name="connsiteX4" fmla="*/ 577850 w 1216025"/>
              <a:gd name="connsiteY4" fmla="*/ 365976 h 477101"/>
              <a:gd name="connsiteX5" fmla="*/ 854075 w 1216025"/>
              <a:gd name="connsiteY5" fmla="*/ 391376 h 477101"/>
              <a:gd name="connsiteX6" fmla="*/ 1060450 w 1216025"/>
              <a:gd name="connsiteY6" fmla="*/ 26251 h 477101"/>
              <a:gd name="connsiteX7" fmla="*/ 1216025 w 1216025"/>
              <a:gd name="connsiteY7" fmla="*/ 477101 h 47710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85875"/>
              <a:gd name="connsiteY0" fmla="*/ 473731 h 495956"/>
              <a:gd name="connsiteX1" fmla="*/ 215900 w 1285875"/>
              <a:gd name="connsiteY1" fmla="*/ 162581 h 495956"/>
              <a:gd name="connsiteX2" fmla="*/ 390525 w 1285875"/>
              <a:gd name="connsiteY2" fmla="*/ 7006 h 495956"/>
              <a:gd name="connsiteX3" fmla="*/ 368300 w 1285875"/>
              <a:gd name="connsiteY3" fmla="*/ 362606 h 495956"/>
              <a:gd name="connsiteX4" fmla="*/ 647700 w 1285875"/>
              <a:gd name="connsiteY4" fmla="*/ 384831 h 495956"/>
              <a:gd name="connsiteX5" fmla="*/ 923925 w 1285875"/>
              <a:gd name="connsiteY5" fmla="*/ 410231 h 495956"/>
              <a:gd name="connsiteX6" fmla="*/ 1130300 w 1285875"/>
              <a:gd name="connsiteY6" fmla="*/ 45106 h 495956"/>
              <a:gd name="connsiteX7" fmla="*/ 1285875 w 1285875"/>
              <a:gd name="connsiteY7" fmla="*/ 495956 h 495956"/>
              <a:gd name="connsiteX0" fmla="*/ 0 w 1285875"/>
              <a:gd name="connsiteY0" fmla="*/ 473731 h 495956"/>
              <a:gd name="connsiteX1" fmla="*/ 215900 w 1285875"/>
              <a:gd name="connsiteY1" fmla="*/ 162581 h 495956"/>
              <a:gd name="connsiteX2" fmla="*/ 390525 w 1285875"/>
              <a:gd name="connsiteY2" fmla="*/ 7006 h 495956"/>
              <a:gd name="connsiteX3" fmla="*/ 368300 w 1285875"/>
              <a:gd name="connsiteY3" fmla="*/ 362606 h 495956"/>
              <a:gd name="connsiteX4" fmla="*/ 647700 w 1285875"/>
              <a:gd name="connsiteY4" fmla="*/ 384831 h 495956"/>
              <a:gd name="connsiteX5" fmla="*/ 923925 w 1285875"/>
              <a:gd name="connsiteY5" fmla="*/ 410231 h 495956"/>
              <a:gd name="connsiteX6" fmla="*/ 1130300 w 1285875"/>
              <a:gd name="connsiteY6" fmla="*/ 45106 h 495956"/>
              <a:gd name="connsiteX7" fmla="*/ 1285875 w 1285875"/>
              <a:gd name="connsiteY7" fmla="*/ 495956 h 495956"/>
              <a:gd name="connsiteX0" fmla="*/ 0 w 1387475"/>
              <a:gd name="connsiteY0" fmla="*/ 473731 h 553106"/>
              <a:gd name="connsiteX1" fmla="*/ 215900 w 1387475"/>
              <a:gd name="connsiteY1" fmla="*/ 162581 h 553106"/>
              <a:gd name="connsiteX2" fmla="*/ 390525 w 1387475"/>
              <a:gd name="connsiteY2" fmla="*/ 7006 h 553106"/>
              <a:gd name="connsiteX3" fmla="*/ 368300 w 1387475"/>
              <a:gd name="connsiteY3" fmla="*/ 362606 h 553106"/>
              <a:gd name="connsiteX4" fmla="*/ 647700 w 1387475"/>
              <a:gd name="connsiteY4" fmla="*/ 384831 h 553106"/>
              <a:gd name="connsiteX5" fmla="*/ 923925 w 1387475"/>
              <a:gd name="connsiteY5" fmla="*/ 410231 h 553106"/>
              <a:gd name="connsiteX6" fmla="*/ 1130300 w 1387475"/>
              <a:gd name="connsiteY6" fmla="*/ 45106 h 553106"/>
              <a:gd name="connsiteX7" fmla="*/ 1387475 w 1387475"/>
              <a:gd name="connsiteY7" fmla="*/ 553106 h 553106"/>
              <a:gd name="connsiteX0" fmla="*/ 0 w 1387475"/>
              <a:gd name="connsiteY0" fmla="*/ 473731 h 553106"/>
              <a:gd name="connsiteX1" fmla="*/ 215900 w 1387475"/>
              <a:gd name="connsiteY1" fmla="*/ 162581 h 553106"/>
              <a:gd name="connsiteX2" fmla="*/ 390525 w 1387475"/>
              <a:gd name="connsiteY2" fmla="*/ 7006 h 553106"/>
              <a:gd name="connsiteX3" fmla="*/ 368300 w 1387475"/>
              <a:gd name="connsiteY3" fmla="*/ 362606 h 553106"/>
              <a:gd name="connsiteX4" fmla="*/ 647700 w 1387475"/>
              <a:gd name="connsiteY4" fmla="*/ 384831 h 553106"/>
              <a:gd name="connsiteX5" fmla="*/ 923925 w 1387475"/>
              <a:gd name="connsiteY5" fmla="*/ 410231 h 553106"/>
              <a:gd name="connsiteX6" fmla="*/ 1130300 w 1387475"/>
              <a:gd name="connsiteY6" fmla="*/ 45106 h 553106"/>
              <a:gd name="connsiteX7" fmla="*/ 1387475 w 1387475"/>
              <a:gd name="connsiteY7" fmla="*/ 553106 h 553106"/>
              <a:gd name="connsiteX0" fmla="*/ 0 w 1406525"/>
              <a:gd name="connsiteY0" fmla="*/ 473731 h 591206"/>
              <a:gd name="connsiteX1" fmla="*/ 215900 w 1406525"/>
              <a:gd name="connsiteY1" fmla="*/ 162581 h 591206"/>
              <a:gd name="connsiteX2" fmla="*/ 390525 w 1406525"/>
              <a:gd name="connsiteY2" fmla="*/ 7006 h 591206"/>
              <a:gd name="connsiteX3" fmla="*/ 368300 w 1406525"/>
              <a:gd name="connsiteY3" fmla="*/ 362606 h 591206"/>
              <a:gd name="connsiteX4" fmla="*/ 647700 w 1406525"/>
              <a:gd name="connsiteY4" fmla="*/ 384831 h 591206"/>
              <a:gd name="connsiteX5" fmla="*/ 923925 w 1406525"/>
              <a:gd name="connsiteY5" fmla="*/ 410231 h 591206"/>
              <a:gd name="connsiteX6" fmla="*/ 1130300 w 1406525"/>
              <a:gd name="connsiteY6" fmla="*/ 45106 h 591206"/>
              <a:gd name="connsiteX7" fmla="*/ 1406525 w 1406525"/>
              <a:gd name="connsiteY7" fmla="*/ 591206 h 59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6525" h="591206">
                <a:moveTo>
                  <a:pt x="0" y="473731"/>
                </a:moveTo>
                <a:cubicBezTo>
                  <a:pt x="79110" y="418962"/>
                  <a:pt x="150813" y="240368"/>
                  <a:pt x="215900" y="162581"/>
                </a:cubicBezTo>
                <a:cubicBezTo>
                  <a:pt x="280987" y="84794"/>
                  <a:pt x="364596" y="-29507"/>
                  <a:pt x="390525" y="7006"/>
                </a:cubicBezTo>
                <a:cubicBezTo>
                  <a:pt x="387879" y="37169"/>
                  <a:pt x="348721" y="299635"/>
                  <a:pt x="368300" y="362606"/>
                </a:cubicBezTo>
                <a:cubicBezTo>
                  <a:pt x="448204" y="400177"/>
                  <a:pt x="561446" y="379539"/>
                  <a:pt x="647700" y="384831"/>
                </a:cubicBezTo>
                <a:cubicBezTo>
                  <a:pt x="733954" y="390123"/>
                  <a:pt x="833967" y="412877"/>
                  <a:pt x="923925" y="410231"/>
                </a:cubicBezTo>
                <a:cubicBezTo>
                  <a:pt x="966258" y="312335"/>
                  <a:pt x="1048279" y="46694"/>
                  <a:pt x="1130300" y="45106"/>
                </a:cubicBezTo>
                <a:cubicBezTo>
                  <a:pt x="1151996" y="78443"/>
                  <a:pt x="1291960" y="341174"/>
                  <a:pt x="1406525" y="591206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3A8BB697-17DE-4B84-814A-63BFE30F6DDB}"/>
              </a:ext>
            </a:extLst>
          </p:cNvPr>
          <p:cNvSpPr/>
          <p:nvPr/>
        </p:nvSpPr>
        <p:spPr>
          <a:xfrm rot="20761842">
            <a:off x="4633676" y="5980498"/>
            <a:ext cx="1173580" cy="549325"/>
          </a:xfrm>
          <a:custGeom>
            <a:avLst/>
            <a:gdLst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61975 w 1216025"/>
              <a:gd name="connsiteY4" fmla="*/ 44157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93954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6870 h 495295"/>
              <a:gd name="connsiteX1" fmla="*/ 158750 w 1216025"/>
              <a:gd name="connsiteY1" fmla="*/ 165095 h 495295"/>
              <a:gd name="connsiteX2" fmla="*/ 307975 w 1216025"/>
              <a:gd name="connsiteY2" fmla="*/ 6345 h 495295"/>
              <a:gd name="connsiteX3" fmla="*/ 298450 w 1216025"/>
              <a:gd name="connsiteY3" fmla="*/ 361945 h 495295"/>
              <a:gd name="connsiteX4" fmla="*/ 577850 w 1216025"/>
              <a:gd name="connsiteY4" fmla="*/ 384170 h 495295"/>
              <a:gd name="connsiteX5" fmla="*/ 854075 w 1216025"/>
              <a:gd name="connsiteY5" fmla="*/ 409570 h 495295"/>
              <a:gd name="connsiteX6" fmla="*/ 1060450 w 1216025"/>
              <a:gd name="connsiteY6" fmla="*/ 44445 h 495295"/>
              <a:gd name="connsiteX7" fmla="*/ 1216025 w 1216025"/>
              <a:gd name="connsiteY7" fmla="*/ 495295 h 495295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079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78676 h 477101"/>
              <a:gd name="connsiteX1" fmla="*/ 146050 w 1216025"/>
              <a:gd name="connsiteY1" fmla="*/ 143726 h 477101"/>
              <a:gd name="connsiteX2" fmla="*/ 292100 w 1216025"/>
              <a:gd name="connsiteY2" fmla="*/ 7201 h 477101"/>
              <a:gd name="connsiteX3" fmla="*/ 298450 w 1216025"/>
              <a:gd name="connsiteY3" fmla="*/ 343751 h 477101"/>
              <a:gd name="connsiteX4" fmla="*/ 577850 w 1216025"/>
              <a:gd name="connsiteY4" fmla="*/ 365976 h 477101"/>
              <a:gd name="connsiteX5" fmla="*/ 854075 w 1216025"/>
              <a:gd name="connsiteY5" fmla="*/ 391376 h 477101"/>
              <a:gd name="connsiteX6" fmla="*/ 1060450 w 1216025"/>
              <a:gd name="connsiteY6" fmla="*/ 26251 h 477101"/>
              <a:gd name="connsiteX7" fmla="*/ 1216025 w 1216025"/>
              <a:gd name="connsiteY7" fmla="*/ 477101 h 47710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430497 h 528922"/>
              <a:gd name="connsiteX1" fmla="*/ 146050 w 1216025"/>
              <a:gd name="connsiteY1" fmla="*/ 195547 h 528922"/>
              <a:gd name="connsiteX2" fmla="*/ 195117 w 1216025"/>
              <a:gd name="connsiteY2" fmla="*/ 5466 h 528922"/>
              <a:gd name="connsiteX3" fmla="*/ 298450 w 1216025"/>
              <a:gd name="connsiteY3" fmla="*/ 395572 h 528922"/>
              <a:gd name="connsiteX4" fmla="*/ 577850 w 1216025"/>
              <a:gd name="connsiteY4" fmla="*/ 417797 h 528922"/>
              <a:gd name="connsiteX5" fmla="*/ 854075 w 1216025"/>
              <a:gd name="connsiteY5" fmla="*/ 443197 h 528922"/>
              <a:gd name="connsiteX6" fmla="*/ 1060450 w 1216025"/>
              <a:gd name="connsiteY6" fmla="*/ 78072 h 528922"/>
              <a:gd name="connsiteX7" fmla="*/ 1216025 w 1216025"/>
              <a:gd name="connsiteY7" fmla="*/ 528922 h 528922"/>
              <a:gd name="connsiteX0" fmla="*/ 0 w 1216025"/>
              <a:gd name="connsiteY0" fmla="*/ 430857 h 529282"/>
              <a:gd name="connsiteX1" fmla="*/ 112924 w 1216025"/>
              <a:gd name="connsiteY1" fmla="*/ 184395 h 529282"/>
              <a:gd name="connsiteX2" fmla="*/ 195117 w 1216025"/>
              <a:gd name="connsiteY2" fmla="*/ 5826 h 529282"/>
              <a:gd name="connsiteX3" fmla="*/ 298450 w 1216025"/>
              <a:gd name="connsiteY3" fmla="*/ 395932 h 529282"/>
              <a:gd name="connsiteX4" fmla="*/ 577850 w 1216025"/>
              <a:gd name="connsiteY4" fmla="*/ 418157 h 529282"/>
              <a:gd name="connsiteX5" fmla="*/ 854075 w 1216025"/>
              <a:gd name="connsiteY5" fmla="*/ 443557 h 529282"/>
              <a:gd name="connsiteX6" fmla="*/ 1060450 w 1216025"/>
              <a:gd name="connsiteY6" fmla="*/ 78432 h 529282"/>
              <a:gd name="connsiteX7" fmla="*/ 1216025 w 1216025"/>
              <a:gd name="connsiteY7" fmla="*/ 529282 h 529282"/>
              <a:gd name="connsiteX0" fmla="*/ 0 w 1173717"/>
              <a:gd name="connsiteY0" fmla="*/ 392107 h 529084"/>
              <a:gd name="connsiteX1" fmla="*/ 70616 w 1173717"/>
              <a:gd name="connsiteY1" fmla="*/ 184197 h 529084"/>
              <a:gd name="connsiteX2" fmla="*/ 152809 w 1173717"/>
              <a:gd name="connsiteY2" fmla="*/ 5628 h 529084"/>
              <a:gd name="connsiteX3" fmla="*/ 256142 w 1173717"/>
              <a:gd name="connsiteY3" fmla="*/ 395734 h 529084"/>
              <a:gd name="connsiteX4" fmla="*/ 535542 w 1173717"/>
              <a:gd name="connsiteY4" fmla="*/ 417959 h 529084"/>
              <a:gd name="connsiteX5" fmla="*/ 811767 w 1173717"/>
              <a:gd name="connsiteY5" fmla="*/ 443359 h 529084"/>
              <a:gd name="connsiteX6" fmla="*/ 1018142 w 1173717"/>
              <a:gd name="connsiteY6" fmla="*/ 78234 h 529084"/>
              <a:gd name="connsiteX7" fmla="*/ 1173717 w 1173717"/>
              <a:gd name="connsiteY7" fmla="*/ 529084 h 529084"/>
              <a:gd name="connsiteX0" fmla="*/ 0 w 1173717"/>
              <a:gd name="connsiteY0" fmla="*/ 392572 h 529549"/>
              <a:gd name="connsiteX1" fmla="*/ 54429 w 1173717"/>
              <a:gd name="connsiteY1" fmla="*/ 170820 h 529549"/>
              <a:gd name="connsiteX2" fmla="*/ 152809 w 1173717"/>
              <a:gd name="connsiteY2" fmla="*/ 6093 h 529549"/>
              <a:gd name="connsiteX3" fmla="*/ 256142 w 1173717"/>
              <a:gd name="connsiteY3" fmla="*/ 396199 h 529549"/>
              <a:gd name="connsiteX4" fmla="*/ 535542 w 1173717"/>
              <a:gd name="connsiteY4" fmla="*/ 418424 h 529549"/>
              <a:gd name="connsiteX5" fmla="*/ 811767 w 1173717"/>
              <a:gd name="connsiteY5" fmla="*/ 443824 h 529549"/>
              <a:gd name="connsiteX6" fmla="*/ 1018142 w 1173717"/>
              <a:gd name="connsiteY6" fmla="*/ 78699 h 529549"/>
              <a:gd name="connsiteX7" fmla="*/ 1173717 w 1173717"/>
              <a:gd name="connsiteY7" fmla="*/ 529549 h 529549"/>
              <a:gd name="connsiteX0" fmla="*/ 0 w 1173717"/>
              <a:gd name="connsiteY0" fmla="*/ 392572 h 529549"/>
              <a:gd name="connsiteX1" fmla="*/ 54429 w 1173717"/>
              <a:gd name="connsiteY1" fmla="*/ 170820 h 529549"/>
              <a:gd name="connsiteX2" fmla="*/ 152809 w 1173717"/>
              <a:gd name="connsiteY2" fmla="*/ 6093 h 529549"/>
              <a:gd name="connsiteX3" fmla="*/ 285389 w 1173717"/>
              <a:gd name="connsiteY3" fmla="*/ 383844 h 529549"/>
              <a:gd name="connsiteX4" fmla="*/ 535542 w 1173717"/>
              <a:gd name="connsiteY4" fmla="*/ 418424 h 529549"/>
              <a:gd name="connsiteX5" fmla="*/ 811767 w 1173717"/>
              <a:gd name="connsiteY5" fmla="*/ 443824 h 529549"/>
              <a:gd name="connsiteX6" fmla="*/ 1018142 w 1173717"/>
              <a:gd name="connsiteY6" fmla="*/ 78699 h 529549"/>
              <a:gd name="connsiteX7" fmla="*/ 1173717 w 1173717"/>
              <a:gd name="connsiteY7" fmla="*/ 529549 h 529549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753257 w 1173717"/>
              <a:gd name="connsiteY5" fmla="*/ 45507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753257 w 1173717"/>
              <a:gd name="connsiteY5" fmla="*/ 455076 h 529181"/>
              <a:gd name="connsiteX6" fmla="*/ 828632 w 1173717"/>
              <a:gd name="connsiteY6" fmla="*/ 11558 h 529181"/>
              <a:gd name="connsiteX7" fmla="*/ 1173717 w 1173717"/>
              <a:gd name="connsiteY7" fmla="*/ 529181 h 529181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13208 w 1093654"/>
              <a:gd name="connsiteY4" fmla="*/ 415772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173580"/>
              <a:gd name="connsiteY0" fmla="*/ 530165 h 549325"/>
              <a:gd name="connsiteX1" fmla="*/ 138218 w 1173580"/>
              <a:gd name="connsiteY1" fmla="*/ 182027 h 549325"/>
              <a:gd name="connsiteX2" fmla="*/ 232735 w 1173580"/>
              <a:gd name="connsiteY2" fmla="*/ 6524 h 549325"/>
              <a:gd name="connsiteX3" fmla="*/ 365315 w 1173580"/>
              <a:gd name="connsiteY3" fmla="*/ 384275 h 549325"/>
              <a:gd name="connsiteX4" fmla="*/ 593134 w 1173580"/>
              <a:gd name="connsiteY4" fmla="*/ 416571 h 549325"/>
              <a:gd name="connsiteX5" fmla="*/ 833183 w 1173580"/>
              <a:gd name="connsiteY5" fmla="*/ 455875 h 549325"/>
              <a:gd name="connsiteX6" fmla="*/ 908558 w 1173580"/>
              <a:gd name="connsiteY6" fmla="*/ 12357 h 549325"/>
              <a:gd name="connsiteX7" fmla="*/ 1173580 w 1173580"/>
              <a:gd name="connsiteY7" fmla="*/ 549325 h 549325"/>
              <a:gd name="connsiteX0" fmla="*/ 0 w 1173580"/>
              <a:gd name="connsiteY0" fmla="*/ 530165 h 549325"/>
              <a:gd name="connsiteX1" fmla="*/ 138218 w 1173580"/>
              <a:gd name="connsiteY1" fmla="*/ 182027 h 549325"/>
              <a:gd name="connsiteX2" fmla="*/ 232735 w 1173580"/>
              <a:gd name="connsiteY2" fmla="*/ 6524 h 549325"/>
              <a:gd name="connsiteX3" fmla="*/ 365315 w 1173580"/>
              <a:gd name="connsiteY3" fmla="*/ 384275 h 549325"/>
              <a:gd name="connsiteX4" fmla="*/ 593134 w 1173580"/>
              <a:gd name="connsiteY4" fmla="*/ 416571 h 549325"/>
              <a:gd name="connsiteX5" fmla="*/ 833183 w 1173580"/>
              <a:gd name="connsiteY5" fmla="*/ 455875 h 549325"/>
              <a:gd name="connsiteX6" fmla="*/ 908558 w 1173580"/>
              <a:gd name="connsiteY6" fmla="*/ 12357 h 549325"/>
              <a:gd name="connsiteX7" fmla="*/ 1173580 w 1173580"/>
              <a:gd name="connsiteY7" fmla="*/ 549325 h 5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3580" h="549325">
                <a:moveTo>
                  <a:pt x="0" y="530165"/>
                </a:moveTo>
                <a:cubicBezTo>
                  <a:pt x="51989" y="451342"/>
                  <a:pt x="99429" y="269300"/>
                  <a:pt x="138218" y="182027"/>
                </a:cubicBezTo>
                <a:cubicBezTo>
                  <a:pt x="177007" y="94754"/>
                  <a:pt x="206806" y="-29989"/>
                  <a:pt x="232735" y="6524"/>
                </a:cubicBezTo>
                <a:cubicBezTo>
                  <a:pt x="230089" y="36687"/>
                  <a:pt x="345736" y="321304"/>
                  <a:pt x="365315" y="384275"/>
                </a:cubicBezTo>
                <a:cubicBezTo>
                  <a:pt x="445219" y="421846"/>
                  <a:pt x="506880" y="411279"/>
                  <a:pt x="593134" y="416571"/>
                </a:cubicBezTo>
                <a:cubicBezTo>
                  <a:pt x="679388" y="421863"/>
                  <a:pt x="743225" y="458521"/>
                  <a:pt x="833183" y="455875"/>
                </a:cubicBezTo>
                <a:cubicBezTo>
                  <a:pt x="875516" y="357979"/>
                  <a:pt x="844287" y="47807"/>
                  <a:pt x="908558" y="12357"/>
                </a:cubicBezTo>
                <a:cubicBezTo>
                  <a:pt x="962614" y="60287"/>
                  <a:pt x="1128865" y="331043"/>
                  <a:pt x="1173580" y="549325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830C492C-C43C-4FA2-9DD0-ACBF50DBB43D}"/>
              </a:ext>
            </a:extLst>
          </p:cNvPr>
          <p:cNvSpPr/>
          <p:nvPr/>
        </p:nvSpPr>
        <p:spPr>
          <a:xfrm>
            <a:off x="2342010" y="4025900"/>
            <a:ext cx="772596" cy="781657"/>
          </a:xfrm>
          <a:custGeom>
            <a:avLst/>
            <a:gdLst>
              <a:gd name="connsiteX0" fmla="*/ 449228 w 781864"/>
              <a:gd name="connsiteY0" fmla="*/ 6350 h 812923"/>
              <a:gd name="connsiteX1" fmla="*/ 461928 w 781864"/>
              <a:gd name="connsiteY1" fmla="*/ 355600 h 812923"/>
              <a:gd name="connsiteX2" fmla="*/ 4728 w 781864"/>
              <a:gd name="connsiteY2" fmla="*/ 635000 h 812923"/>
              <a:gd name="connsiteX3" fmla="*/ 252378 w 781864"/>
              <a:gd name="connsiteY3" fmla="*/ 812800 h 812923"/>
              <a:gd name="connsiteX4" fmla="*/ 703228 w 781864"/>
              <a:gd name="connsiteY4" fmla="*/ 609600 h 812923"/>
              <a:gd name="connsiteX5" fmla="*/ 773078 w 781864"/>
              <a:gd name="connsiteY5" fmla="*/ 196850 h 812923"/>
              <a:gd name="connsiteX6" fmla="*/ 601628 w 781864"/>
              <a:gd name="connsiteY6" fmla="*/ 0 h 812923"/>
              <a:gd name="connsiteX0" fmla="*/ 447043 w 779679"/>
              <a:gd name="connsiteY0" fmla="*/ 6350 h 812926"/>
              <a:gd name="connsiteX1" fmla="*/ 396243 w 779679"/>
              <a:gd name="connsiteY1" fmla="*/ 336550 h 812926"/>
              <a:gd name="connsiteX2" fmla="*/ 2543 w 779679"/>
              <a:gd name="connsiteY2" fmla="*/ 635000 h 812926"/>
              <a:gd name="connsiteX3" fmla="*/ 250193 w 779679"/>
              <a:gd name="connsiteY3" fmla="*/ 812800 h 812926"/>
              <a:gd name="connsiteX4" fmla="*/ 701043 w 779679"/>
              <a:gd name="connsiteY4" fmla="*/ 609600 h 812926"/>
              <a:gd name="connsiteX5" fmla="*/ 770893 w 779679"/>
              <a:gd name="connsiteY5" fmla="*/ 196850 h 812926"/>
              <a:gd name="connsiteX6" fmla="*/ 599443 w 779679"/>
              <a:gd name="connsiteY6" fmla="*/ 0 h 812926"/>
              <a:gd name="connsiteX0" fmla="*/ 447043 w 779679"/>
              <a:gd name="connsiteY0" fmla="*/ 6350 h 812926"/>
              <a:gd name="connsiteX1" fmla="*/ 396243 w 779679"/>
              <a:gd name="connsiteY1" fmla="*/ 336550 h 812926"/>
              <a:gd name="connsiteX2" fmla="*/ 2543 w 779679"/>
              <a:gd name="connsiteY2" fmla="*/ 635000 h 812926"/>
              <a:gd name="connsiteX3" fmla="*/ 250193 w 779679"/>
              <a:gd name="connsiteY3" fmla="*/ 812800 h 812926"/>
              <a:gd name="connsiteX4" fmla="*/ 701043 w 779679"/>
              <a:gd name="connsiteY4" fmla="*/ 609600 h 812926"/>
              <a:gd name="connsiteX5" fmla="*/ 770893 w 779679"/>
              <a:gd name="connsiteY5" fmla="*/ 196850 h 812926"/>
              <a:gd name="connsiteX6" fmla="*/ 599443 w 779679"/>
              <a:gd name="connsiteY6" fmla="*/ 0 h 812926"/>
              <a:gd name="connsiteX0" fmla="*/ 446313 w 778949"/>
              <a:gd name="connsiteY0" fmla="*/ 6350 h 812915"/>
              <a:gd name="connsiteX1" fmla="*/ 370113 w 778949"/>
              <a:gd name="connsiteY1" fmla="*/ 400050 h 812915"/>
              <a:gd name="connsiteX2" fmla="*/ 1813 w 778949"/>
              <a:gd name="connsiteY2" fmla="*/ 635000 h 812915"/>
              <a:gd name="connsiteX3" fmla="*/ 249463 w 778949"/>
              <a:gd name="connsiteY3" fmla="*/ 812800 h 812915"/>
              <a:gd name="connsiteX4" fmla="*/ 700313 w 778949"/>
              <a:gd name="connsiteY4" fmla="*/ 609600 h 812915"/>
              <a:gd name="connsiteX5" fmla="*/ 770163 w 778949"/>
              <a:gd name="connsiteY5" fmla="*/ 196850 h 812915"/>
              <a:gd name="connsiteX6" fmla="*/ 598713 w 778949"/>
              <a:gd name="connsiteY6" fmla="*/ 0 h 812915"/>
              <a:gd name="connsiteX0" fmla="*/ 446313 w 778949"/>
              <a:gd name="connsiteY0" fmla="*/ 6350 h 812915"/>
              <a:gd name="connsiteX1" fmla="*/ 370113 w 778949"/>
              <a:gd name="connsiteY1" fmla="*/ 400050 h 812915"/>
              <a:gd name="connsiteX2" fmla="*/ 1813 w 778949"/>
              <a:gd name="connsiteY2" fmla="*/ 635000 h 812915"/>
              <a:gd name="connsiteX3" fmla="*/ 249463 w 778949"/>
              <a:gd name="connsiteY3" fmla="*/ 812800 h 812915"/>
              <a:gd name="connsiteX4" fmla="*/ 700313 w 778949"/>
              <a:gd name="connsiteY4" fmla="*/ 609600 h 812915"/>
              <a:gd name="connsiteX5" fmla="*/ 770163 w 778949"/>
              <a:gd name="connsiteY5" fmla="*/ 196850 h 812915"/>
              <a:gd name="connsiteX6" fmla="*/ 598713 w 778949"/>
              <a:gd name="connsiteY6" fmla="*/ 0 h 812915"/>
              <a:gd name="connsiteX0" fmla="*/ 445692 w 777729"/>
              <a:gd name="connsiteY0" fmla="*/ 6350 h 781199"/>
              <a:gd name="connsiteX1" fmla="*/ 369492 w 777729"/>
              <a:gd name="connsiteY1" fmla="*/ 400050 h 781199"/>
              <a:gd name="connsiteX2" fmla="*/ 1192 w 777729"/>
              <a:gd name="connsiteY2" fmla="*/ 635000 h 781199"/>
              <a:gd name="connsiteX3" fmla="*/ 267892 w 777729"/>
              <a:gd name="connsiteY3" fmla="*/ 781050 h 781199"/>
              <a:gd name="connsiteX4" fmla="*/ 699692 w 777729"/>
              <a:gd name="connsiteY4" fmla="*/ 609600 h 781199"/>
              <a:gd name="connsiteX5" fmla="*/ 769542 w 777729"/>
              <a:gd name="connsiteY5" fmla="*/ 196850 h 781199"/>
              <a:gd name="connsiteX6" fmla="*/ 598092 w 777729"/>
              <a:gd name="connsiteY6" fmla="*/ 0 h 781199"/>
              <a:gd name="connsiteX0" fmla="*/ 445879 w 777916"/>
              <a:gd name="connsiteY0" fmla="*/ 6350 h 784028"/>
              <a:gd name="connsiteX1" fmla="*/ 369679 w 777916"/>
              <a:gd name="connsiteY1" fmla="*/ 400050 h 784028"/>
              <a:gd name="connsiteX2" fmla="*/ 1379 w 777916"/>
              <a:gd name="connsiteY2" fmla="*/ 635000 h 784028"/>
              <a:gd name="connsiteX3" fmla="*/ 268079 w 777916"/>
              <a:gd name="connsiteY3" fmla="*/ 781050 h 784028"/>
              <a:gd name="connsiteX4" fmla="*/ 699879 w 777916"/>
              <a:gd name="connsiteY4" fmla="*/ 609600 h 784028"/>
              <a:gd name="connsiteX5" fmla="*/ 769729 w 777916"/>
              <a:gd name="connsiteY5" fmla="*/ 196850 h 784028"/>
              <a:gd name="connsiteX6" fmla="*/ 598279 w 777916"/>
              <a:gd name="connsiteY6" fmla="*/ 0 h 784028"/>
              <a:gd name="connsiteX0" fmla="*/ 445653 w 773247"/>
              <a:gd name="connsiteY0" fmla="*/ 6350 h 781133"/>
              <a:gd name="connsiteX1" fmla="*/ 369453 w 773247"/>
              <a:gd name="connsiteY1" fmla="*/ 400050 h 781133"/>
              <a:gd name="connsiteX2" fmla="*/ 1153 w 773247"/>
              <a:gd name="connsiteY2" fmla="*/ 635000 h 781133"/>
              <a:gd name="connsiteX3" fmla="*/ 267853 w 773247"/>
              <a:gd name="connsiteY3" fmla="*/ 781050 h 781133"/>
              <a:gd name="connsiteX4" fmla="*/ 661553 w 773247"/>
              <a:gd name="connsiteY4" fmla="*/ 647700 h 781133"/>
              <a:gd name="connsiteX5" fmla="*/ 769503 w 773247"/>
              <a:gd name="connsiteY5" fmla="*/ 196850 h 781133"/>
              <a:gd name="connsiteX6" fmla="*/ 598053 w 773247"/>
              <a:gd name="connsiteY6" fmla="*/ 0 h 781133"/>
              <a:gd name="connsiteX0" fmla="*/ 445640 w 772596"/>
              <a:gd name="connsiteY0" fmla="*/ 6350 h 781775"/>
              <a:gd name="connsiteX1" fmla="*/ 369440 w 772596"/>
              <a:gd name="connsiteY1" fmla="*/ 400050 h 781775"/>
              <a:gd name="connsiteX2" fmla="*/ 1140 w 772596"/>
              <a:gd name="connsiteY2" fmla="*/ 635000 h 781775"/>
              <a:gd name="connsiteX3" fmla="*/ 267840 w 772596"/>
              <a:gd name="connsiteY3" fmla="*/ 781050 h 781775"/>
              <a:gd name="connsiteX4" fmla="*/ 648840 w 772596"/>
              <a:gd name="connsiteY4" fmla="*/ 666750 h 781775"/>
              <a:gd name="connsiteX5" fmla="*/ 769490 w 772596"/>
              <a:gd name="connsiteY5" fmla="*/ 196850 h 781775"/>
              <a:gd name="connsiteX6" fmla="*/ 598040 w 772596"/>
              <a:gd name="connsiteY6" fmla="*/ 0 h 781775"/>
              <a:gd name="connsiteX0" fmla="*/ 445640 w 772596"/>
              <a:gd name="connsiteY0" fmla="*/ 6350 h 781657"/>
              <a:gd name="connsiteX1" fmla="*/ 369440 w 772596"/>
              <a:gd name="connsiteY1" fmla="*/ 400050 h 781657"/>
              <a:gd name="connsiteX2" fmla="*/ 1140 w 772596"/>
              <a:gd name="connsiteY2" fmla="*/ 635000 h 781657"/>
              <a:gd name="connsiteX3" fmla="*/ 267840 w 772596"/>
              <a:gd name="connsiteY3" fmla="*/ 781050 h 781657"/>
              <a:gd name="connsiteX4" fmla="*/ 648840 w 772596"/>
              <a:gd name="connsiteY4" fmla="*/ 666750 h 781657"/>
              <a:gd name="connsiteX5" fmla="*/ 769490 w 772596"/>
              <a:gd name="connsiteY5" fmla="*/ 234950 h 781657"/>
              <a:gd name="connsiteX6" fmla="*/ 598040 w 772596"/>
              <a:gd name="connsiteY6" fmla="*/ 0 h 78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2596" h="781657">
                <a:moveTo>
                  <a:pt x="445640" y="6350"/>
                </a:moveTo>
                <a:cubicBezTo>
                  <a:pt x="489031" y="128587"/>
                  <a:pt x="430823" y="276225"/>
                  <a:pt x="369440" y="400050"/>
                </a:cubicBezTo>
                <a:cubicBezTo>
                  <a:pt x="308057" y="523875"/>
                  <a:pt x="18073" y="571500"/>
                  <a:pt x="1140" y="635000"/>
                </a:cubicBezTo>
                <a:cubicBezTo>
                  <a:pt x="-15793" y="698500"/>
                  <a:pt x="159890" y="775758"/>
                  <a:pt x="267840" y="781050"/>
                </a:cubicBezTo>
                <a:cubicBezTo>
                  <a:pt x="375790" y="786342"/>
                  <a:pt x="565232" y="757767"/>
                  <a:pt x="648840" y="666750"/>
                </a:cubicBezTo>
                <a:cubicBezTo>
                  <a:pt x="732448" y="575733"/>
                  <a:pt x="786423" y="336550"/>
                  <a:pt x="769490" y="234950"/>
                </a:cubicBezTo>
                <a:cubicBezTo>
                  <a:pt x="752557" y="133350"/>
                  <a:pt x="675298" y="47625"/>
                  <a:pt x="598040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CF45BAC6-DA39-43B3-ACE6-2B9DD383A618}"/>
              </a:ext>
            </a:extLst>
          </p:cNvPr>
          <p:cNvSpPr/>
          <p:nvPr/>
        </p:nvSpPr>
        <p:spPr>
          <a:xfrm>
            <a:off x="4275679" y="3968748"/>
            <a:ext cx="677402" cy="850915"/>
          </a:xfrm>
          <a:custGeom>
            <a:avLst/>
            <a:gdLst>
              <a:gd name="connsiteX0" fmla="*/ 275670 w 714347"/>
              <a:gd name="connsiteY0" fmla="*/ 0 h 851160"/>
              <a:gd name="connsiteX1" fmla="*/ 40720 w 714347"/>
              <a:gd name="connsiteY1" fmla="*/ 374650 h 851160"/>
              <a:gd name="connsiteX2" fmla="*/ 28020 w 714347"/>
              <a:gd name="connsiteY2" fmla="*/ 749300 h 851160"/>
              <a:gd name="connsiteX3" fmla="*/ 326470 w 714347"/>
              <a:gd name="connsiteY3" fmla="*/ 850900 h 851160"/>
              <a:gd name="connsiteX4" fmla="*/ 713820 w 714347"/>
              <a:gd name="connsiteY4" fmla="*/ 730250 h 851160"/>
              <a:gd name="connsiteX5" fmla="*/ 409020 w 714347"/>
              <a:gd name="connsiteY5" fmla="*/ 482600 h 851160"/>
              <a:gd name="connsiteX6" fmla="*/ 358220 w 714347"/>
              <a:gd name="connsiteY6" fmla="*/ 76200 h 851160"/>
              <a:gd name="connsiteX0" fmla="*/ 275670 w 715073"/>
              <a:gd name="connsiteY0" fmla="*/ 0 h 851160"/>
              <a:gd name="connsiteX1" fmla="*/ 40720 w 715073"/>
              <a:gd name="connsiteY1" fmla="*/ 374650 h 851160"/>
              <a:gd name="connsiteX2" fmla="*/ 28020 w 715073"/>
              <a:gd name="connsiteY2" fmla="*/ 749300 h 851160"/>
              <a:gd name="connsiteX3" fmla="*/ 326470 w 715073"/>
              <a:gd name="connsiteY3" fmla="*/ 850900 h 851160"/>
              <a:gd name="connsiteX4" fmla="*/ 713820 w 715073"/>
              <a:gd name="connsiteY4" fmla="*/ 730250 h 851160"/>
              <a:gd name="connsiteX5" fmla="*/ 447120 w 715073"/>
              <a:gd name="connsiteY5" fmla="*/ 520700 h 851160"/>
              <a:gd name="connsiteX6" fmla="*/ 358220 w 715073"/>
              <a:gd name="connsiteY6" fmla="*/ 76200 h 851160"/>
              <a:gd name="connsiteX0" fmla="*/ 275670 w 714956"/>
              <a:gd name="connsiteY0" fmla="*/ 0 h 851160"/>
              <a:gd name="connsiteX1" fmla="*/ 40720 w 714956"/>
              <a:gd name="connsiteY1" fmla="*/ 374650 h 851160"/>
              <a:gd name="connsiteX2" fmla="*/ 28020 w 714956"/>
              <a:gd name="connsiteY2" fmla="*/ 749300 h 851160"/>
              <a:gd name="connsiteX3" fmla="*/ 326470 w 714956"/>
              <a:gd name="connsiteY3" fmla="*/ 850900 h 851160"/>
              <a:gd name="connsiteX4" fmla="*/ 713820 w 714956"/>
              <a:gd name="connsiteY4" fmla="*/ 730250 h 851160"/>
              <a:gd name="connsiteX5" fmla="*/ 447120 w 714956"/>
              <a:gd name="connsiteY5" fmla="*/ 520700 h 851160"/>
              <a:gd name="connsiteX6" fmla="*/ 358220 w 714956"/>
              <a:gd name="connsiteY6" fmla="*/ 76200 h 851160"/>
              <a:gd name="connsiteX0" fmla="*/ 275670 w 713894"/>
              <a:gd name="connsiteY0" fmla="*/ 0 h 851160"/>
              <a:gd name="connsiteX1" fmla="*/ 40720 w 713894"/>
              <a:gd name="connsiteY1" fmla="*/ 374650 h 851160"/>
              <a:gd name="connsiteX2" fmla="*/ 28020 w 713894"/>
              <a:gd name="connsiteY2" fmla="*/ 749300 h 851160"/>
              <a:gd name="connsiteX3" fmla="*/ 326470 w 713894"/>
              <a:gd name="connsiteY3" fmla="*/ 850900 h 851160"/>
              <a:gd name="connsiteX4" fmla="*/ 713820 w 713894"/>
              <a:gd name="connsiteY4" fmla="*/ 730250 h 851160"/>
              <a:gd name="connsiteX5" fmla="*/ 447120 w 713894"/>
              <a:gd name="connsiteY5" fmla="*/ 520700 h 851160"/>
              <a:gd name="connsiteX6" fmla="*/ 358220 w 713894"/>
              <a:gd name="connsiteY6" fmla="*/ 76200 h 851160"/>
              <a:gd name="connsiteX0" fmla="*/ 275670 w 682152"/>
              <a:gd name="connsiteY0" fmla="*/ 0 h 851160"/>
              <a:gd name="connsiteX1" fmla="*/ 40720 w 682152"/>
              <a:gd name="connsiteY1" fmla="*/ 374650 h 851160"/>
              <a:gd name="connsiteX2" fmla="*/ 28020 w 682152"/>
              <a:gd name="connsiteY2" fmla="*/ 749300 h 851160"/>
              <a:gd name="connsiteX3" fmla="*/ 326470 w 682152"/>
              <a:gd name="connsiteY3" fmla="*/ 850900 h 851160"/>
              <a:gd name="connsiteX4" fmla="*/ 682070 w 682152"/>
              <a:gd name="connsiteY4" fmla="*/ 730250 h 851160"/>
              <a:gd name="connsiteX5" fmla="*/ 447120 w 682152"/>
              <a:gd name="connsiteY5" fmla="*/ 520700 h 851160"/>
              <a:gd name="connsiteX6" fmla="*/ 358220 w 682152"/>
              <a:gd name="connsiteY6" fmla="*/ 76200 h 851160"/>
              <a:gd name="connsiteX0" fmla="*/ 275670 w 701197"/>
              <a:gd name="connsiteY0" fmla="*/ 0 h 851160"/>
              <a:gd name="connsiteX1" fmla="*/ 40720 w 701197"/>
              <a:gd name="connsiteY1" fmla="*/ 374650 h 851160"/>
              <a:gd name="connsiteX2" fmla="*/ 28020 w 701197"/>
              <a:gd name="connsiteY2" fmla="*/ 749300 h 851160"/>
              <a:gd name="connsiteX3" fmla="*/ 326470 w 701197"/>
              <a:gd name="connsiteY3" fmla="*/ 850900 h 851160"/>
              <a:gd name="connsiteX4" fmla="*/ 701120 w 701197"/>
              <a:gd name="connsiteY4" fmla="*/ 730250 h 851160"/>
              <a:gd name="connsiteX5" fmla="*/ 447120 w 701197"/>
              <a:gd name="connsiteY5" fmla="*/ 520700 h 851160"/>
              <a:gd name="connsiteX6" fmla="*/ 358220 w 701197"/>
              <a:gd name="connsiteY6" fmla="*/ 76200 h 851160"/>
              <a:gd name="connsiteX0" fmla="*/ 270549 w 696076"/>
              <a:gd name="connsiteY0" fmla="*/ 0 h 851160"/>
              <a:gd name="connsiteX1" fmla="*/ 48299 w 696076"/>
              <a:gd name="connsiteY1" fmla="*/ 374650 h 851160"/>
              <a:gd name="connsiteX2" fmla="*/ 22899 w 696076"/>
              <a:gd name="connsiteY2" fmla="*/ 749300 h 851160"/>
              <a:gd name="connsiteX3" fmla="*/ 321349 w 696076"/>
              <a:gd name="connsiteY3" fmla="*/ 850900 h 851160"/>
              <a:gd name="connsiteX4" fmla="*/ 695999 w 696076"/>
              <a:gd name="connsiteY4" fmla="*/ 730250 h 851160"/>
              <a:gd name="connsiteX5" fmla="*/ 441999 w 696076"/>
              <a:gd name="connsiteY5" fmla="*/ 520700 h 851160"/>
              <a:gd name="connsiteX6" fmla="*/ 353099 w 696076"/>
              <a:gd name="connsiteY6" fmla="*/ 76200 h 851160"/>
              <a:gd name="connsiteX0" fmla="*/ 264573 w 690100"/>
              <a:gd name="connsiteY0" fmla="*/ 0 h 851160"/>
              <a:gd name="connsiteX1" fmla="*/ 61373 w 690100"/>
              <a:gd name="connsiteY1" fmla="*/ 374650 h 851160"/>
              <a:gd name="connsiteX2" fmla="*/ 16923 w 690100"/>
              <a:gd name="connsiteY2" fmla="*/ 749300 h 851160"/>
              <a:gd name="connsiteX3" fmla="*/ 315373 w 690100"/>
              <a:gd name="connsiteY3" fmla="*/ 850900 h 851160"/>
              <a:gd name="connsiteX4" fmla="*/ 690023 w 690100"/>
              <a:gd name="connsiteY4" fmla="*/ 730250 h 851160"/>
              <a:gd name="connsiteX5" fmla="*/ 436023 w 690100"/>
              <a:gd name="connsiteY5" fmla="*/ 520700 h 851160"/>
              <a:gd name="connsiteX6" fmla="*/ 347123 w 690100"/>
              <a:gd name="connsiteY6" fmla="*/ 76200 h 851160"/>
              <a:gd name="connsiteX0" fmla="*/ 249326 w 674852"/>
              <a:gd name="connsiteY0" fmla="*/ 0 h 851001"/>
              <a:gd name="connsiteX1" fmla="*/ 46126 w 674852"/>
              <a:gd name="connsiteY1" fmla="*/ 374650 h 851001"/>
              <a:gd name="connsiteX2" fmla="*/ 20726 w 674852"/>
              <a:gd name="connsiteY2" fmla="*/ 742950 h 851001"/>
              <a:gd name="connsiteX3" fmla="*/ 300126 w 674852"/>
              <a:gd name="connsiteY3" fmla="*/ 850900 h 851001"/>
              <a:gd name="connsiteX4" fmla="*/ 674776 w 674852"/>
              <a:gd name="connsiteY4" fmla="*/ 730250 h 851001"/>
              <a:gd name="connsiteX5" fmla="*/ 420776 w 674852"/>
              <a:gd name="connsiteY5" fmla="*/ 520700 h 851001"/>
              <a:gd name="connsiteX6" fmla="*/ 331876 w 674852"/>
              <a:gd name="connsiteY6" fmla="*/ 76200 h 851001"/>
              <a:gd name="connsiteX0" fmla="*/ 264572 w 690099"/>
              <a:gd name="connsiteY0" fmla="*/ 0 h 850922"/>
              <a:gd name="connsiteX1" fmla="*/ 61372 w 690099"/>
              <a:gd name="connsiteY1" fmla="*/ 374650 h 850922"/>
              <a:gd name="connsiteX2" fmla="*/ 16922 w 690099"/>
              <a:gd name="connsiteY2" fmla="*/ 736600 h 850922"/>
              <a:gd name="connsiteX3" fmla="*/ 315372 w 690099"/>
              <a:gd name="connsiteY3" fmla="*/ 850900 h 850922"/>
              <a:gd name="connsiteX4" fmla="*/ 690022 w 690099"/>
              <a:gd name="connsiteY4" fmla="*/ 730250 h 850922"/>
              <a:gd name="connsiteX5" fmla="*/ 436022 w 690099"/>
              <a:gd name="connsiteY5" fmla="*/ 520700 h 850922"/>
              <a:gd name="connsiteX6" fmla="*/ 347122 w 690099"/>
              <a:gd name="connsiteY6" fmla="*/ 76200 h 850922"/>
              <a:gd name="connsiteX0" fmla="*/ 264572 w 677402"/>
              <a:gd name="connsiteY0" fmla="*/ 0 h 850915"/>
              <a:gd name="connsiteX1" fmla="*/ 61372 w 677402"/>
              <a:gd name="connsiteY1" fmla="*/ 374650 h 850915"/>
              <a:gd name="connsiteX2" fmla="*/ 16922 w 677402"/>
              <a:gd name="connsiteY2" fmla="*/ 736600 h 850915"/>
              <a:gd name="connsiteX3" fmla="*/ 315372 w 677402"/>
              <a:gd name="connsiteY3" fmla="*/ 850900 h 850915"/>
              <a:gd name="connsiteX4" fmla="*/ 677322 w 677402"/>
              <a:gd name="connsiteY4" fmla="*/ 742950 h 850915"/>
              <a:gd name="connsiteX5" fmla="*/ 436022 w 677402"/>
              <a:gd name="connsiteY5" fmla="*/ 520700 h 850915"/>
              <a:gd name="connsiteX6" fmla="*/ 347122 w 677402"/>
              <a:gd name="connsiteY6" fmla="*/ 76200 h 850915"/>
              <a:gd name="connsiteX0" fmla="*/ 264572 w 677402"/>
              <a:gd name="connsiteY0" fmla="*/ 0 h 850915"/>
              <a:gd name="connsiteX1" fmla="*/ 61372 w 677402"/>
              <a:gd name="connsiteY1" fmla="*/ 374650 h 850915"/>
              <a:gd name="connsiteX2" fmla="*/ 16922 w 677402"/>
              <a:gd name="connsiteY2" fmla="*/ 736600 h 850915"/>
              <a:gd name="connsiteX3" fmla="*/ 315372 w 677402"/>
              <a:gd name="connsiteY3" fmla="*/ 850900 h 850915"/>
              <a:gd name="connsiteX4" fmla="*/ 677322 w 677402"/>
              <a:gd name="connsiteY4" fmla="*/ 742950 h 850915"/>
              <a:gd name="connsiteX5" fmla="*/ 436022 w 677402"/>
              <a:gd name="connsiteY5" fmla="*/ 520700 h 850915"/>
              <a:gd name="connsiteX6" fmla="*/ 347122 w 677402"/>
              <a:gd name="connsiteY6" fmla="*/ 76200 h 85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7402" h="850915">
                <a:moveTo>
                  <a:pt x="264572" y="0"/>
                </a:moveTo>
                <a:cubicBezTo>
                  <a:pt x="167734" y="124883"/>
                  <a:pt x="102647" y="251883"/>
                  <a:pt x="61372" y="374650"/>
                </a:cubicBezTo>
                <a:cubicBezTo>
                  <a:pt x="20097" y="497417"/>
                  <a:pt x="-25411" y="657225"/>
                  <a:pt x="16922" y="736600"/>
                </a:cubicBezTo>
                <a:cubicBezTo>
                  <a:pt x="59255" y="815975"/>
                  <a:pt x="205305" y="849842"/>
                  <a:pt x="315372" y="850900"/>
                </a:cubicBezTo>
                <a:cubicBezTo>
                  <a:pt x="425439" y="851958"/>
                  <a:pt x="682614" y="797983"/>
                  <a:pt x="677322" y="742950"/>
                </a:cubicBezTo>
                <a:cubicBezTo>
                  <a:pt x="672030" y="687917"/>
                  <a:pt x="469889" y="629708"/>
                  <a:pt x="436022" y="520700"/>
                </a:cubicBezTo>
                <a:cubicBezTo>
                  <a:pt x="345005" y="405342"/>
                  <a:pt x="347122" y="101600"/>
                  <a:pt x="347122" y="762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B9A99A8C-F6EF-4209-B9E7-195FC1B92AF7}"/>
              </a:ext>
            </a:extLst>
          </p:cNvPr>
          <p:cNvSpPr/>
          <p:nvPr/>
        </p:nvSpPr>
        <p:spPr>
          <a:xfrm>
            <a:off x="1415891" y="4019550"/>
            <a:ext cx="1162210" cy="2463800"/>
          </a:xfrm>
          <a:custGeom>
            <a:avLst/>
            <a:gdLst>
              <a:gd name="connsiteX0" fmla="*/ 1013677 w 1013677"/>
              <a:gd name="connsiteY0" fmla="*/ 0 h 2203450"/>
              <a:gd name="connsiteX1" fmla="*/ 632677 w 1013677"/>
              <a:gd name="connsiteY1" fmla="*/ 355600 h 2203450"/>
              <a:gd name="connsiteX2" fmla="*/ 20087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013677 w 1013677"/>
              <a:gd name="connsiteY0" fmla="*/ 0 h 2203450"/>
              <a:gd name="connsiteX1" fmla="*/ 632677 w 1013677"/>
              <a:gd name="connsiteY1" fmla="*/ 355600 h 2203450"/>
              <a:gd name="connsiteX2" fmla="*/ 21992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013677 w 1013677"/>
              <a:gd name="connsiteY0" fmla="*/ 0 h 2203450"/>
              <a:gd name="connsiteX1" fmla="*/ 639027 w 1013677"/>
              <a:gd name="connsiteY1" fmla="*/ 361950 h 2203450"/>
              <a:gd name="connsiteX2" fmla="*/ 21992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166077 w 1166077"/>
              <a:gd name="connsiteY0" fmla="*/ 0 h 2406650"/>
              <a:gd name="connsiteX1" fmla="*/ 639027 w 1166077"/>
              <a:gd name="connsiteY1" fmla="*/ 565150 h 2406650"/>
              <a:gd name="connsiteX2" fmla="*/ 219927 w 1166077"/>
              <a:gd name="connsiteY2" fmla="*/ 1219200 h 2406650"/>
              <a:gd name="connsiteX3" fmla="*/ 10377 w 1166077"/>
              <a:gd name="connsiteY3" fmla="*/ 1993900 h 2406650"/>
              <a:gd name="connsiteX4" fmla="*/ 42127 w 1166077"/>
              <a:gd name="connsiteY4" fmla="*/ 2406650 h 2406650"/>
              <a:gd name="connsiteX0" fmla="*/ 1166077 w 1166077"/>
              <a:gd name="connsiteY0" fmla="*/ 0 h 2406650"/>
              <a:gd name="connsiteX1" fmla="*/ 639027 w 1166077"/>
              <a:gd name="connsiteY1" fmla="*/ 565150 h 2406650"/>
              <a:gd name="connsiteX2" fmla="*/ 219927 w 1166077"/>
              <a:gd name="connsiteY2" fmla="*/ 1219200 h 2406650"/>
              <a:gd name="connsiteX3" fmla="*/ 10377 w 1166077"/>
              <a:gd name="connsiteY3" fmla="*/ 1993900 h 2406650"/>
              <a:gd name="connsiteX4" fmla="*/ 42127 w 1166077"/>
              <a:gd name="connsiteY4" fmla="*/ 2406650 h 2406650"/>
              <a:gd name="connsiteX0" fmla="*/ 1162210 w 1162210"/>
              <a:gd name="connsiteY0" fmla="*/ 0 h 2463800"/>
              <a:gd name="connsiteX1" fmla="*/ 635160 w 1162210"/>
              <a:gd name="connsiteY1" fmla="*/ 565150 h 2463800"/>
              <a:gd name="connsiteX2" fmla="*/ 216060 w 1162210"/>
              <a:gd name="connsiteY2" fmla="*/ 1219200 h 2463800"/>
              <a:gd name="connsiteX3" fmla="*/ 6510 w 1162210"/>
              <a:gd name="connsiteY3" fmla="*/ 1993900 h 2463800"/>
              <a:gd name="connsiteX4" fmla="*/ 70010 w 1162210"/>
              <a:gd name="connsiteY4" fmla="*/ 2463800 h 24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2210" h="2463800">
                <a:moveTo>
                  <a:pt x="1162210" y="0"/>
                </a:moveTo>
                <a:cubicBezTo>
                  <a:pt x="1052143" y="112183"/>
                  <a:pt x="792852" y="361950"/>
                  <a:pt x="635160" y="565150"/>
                </a:cubicBezTo>
                <a:cubicBezTo>
                  <a:pt x="477468" y="768350"/>
                  <a:pt x="320835" y="981075"/>
                  <a:pt x="216060" y="1219200"/>
                </a:cubicBezTo>
                <a:cubicBezTo>
                  <a:pt x="111285" y="1457325"/>
                  <a:pt x="32968" y="1795992"/>
                  <a:pt x="6510" y="1993900"/>
                </a:cubicBezTo>
                <a:cubicBezTo>
                  <a:pt x="-19948" y="2191808"/>
                  <a:pt x="40906" y="2356379"/>
                  <a:pt x="70010" y="24638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B635FF31-8458-421C-844B-500F8535700D}"/>
              </a:ext>
            </a:extLst>
          </p:cNvPr>
          <p:cNvSpPr/>
          <p:nvPr/>
        </p:nvSpPr>
        <p:spPr>
          <a:xfrm>
            <a:off x="1714500" y="4902200"/>
            <a:ext cx="476250" cy="1066800"/>
          </a:xfrm>
          <a:custGeom>
            <a:avLst/>
            <a:gdLst>
              <a:gd name="connsiteX0" fmla="*/ 476250 w 476250"/>
              <a:gd name="connsiteY0" fmla="*/ 0 h 1066800"/>
              <a:gd name="connsiteX1" fmla="*/ 146050 w 476250"/>
              <a:gd name="connsiteY1" fmla="*/ 571500 h 1066800"/>
              <a:gd name="connsiteX2" fmla="*/ 0 w 476250"/>
              <a:gd name="connsiteY2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1066800">
                <a:moveTo>
                  <a:pt x="476250" y="0"/>
                </a:moveTo>
                <a:cubicBezTo>
                  <a:pt x="350837" y="196850"/>
                  <a:pt x="225425" y="393700"/>
                  <a:pt x="146050" y="571500"/>
                </a:cubicBezTo>
                <a:cubicBezTo>
                  <a:pt x="66675" y="749300"/>
                  <a:pt x="33337" y="908050"/>
                  <a:pt x="0" y="10668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846849C3-1EE5-4750-8362-F3A00E2C23B4}"/>
              </a:ext>
            </a:extLst>
          </p:cNvPr>
          <p:cNvSpPr/>
          <p:nvPr/>
        </p:nvSpPr>
        <p:spPr>
          <a:xfrm>
            <a:off x="5302250" y="4870450"/>
            <a:ext cx="558800" cy="1511300"/>
          </a:xfrm>
          <a:custGeom>
            <a:avLst/>
            <a:gdLst>
              <a:gd name="connsiteX0" fmla="*/ 0 w 558800"/>
              <a:gd name="connsiteY0" fmla="*/ 0 h 1511300"/>
              <a:gd name="connsiteX1" fmla="*/ 298450 w 558800"/>
              <a:gd name="connsiteY1" fmla="*/ 355600 h 1511300"/>
              <a:gd name="connsiteX2" fmla="*/ 457200 w 558800"/>
              <a:gd name="connsiteY2" fmla="*/ 80645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457200 w 558800"/>
              <a:gd name="connsiteY2" fmla="*/ 80645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501650 w 558800"/>
              <a:gd name="connsiteY2" fmla="*/ 92710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501650 w 558800"/>
              <a:gd name="connsiteY2" fmla="*/ 927100 h 1511300"/>
              <a:gd name="connsiteX3" fmla="*/ 558800 w 558800"/>
              <a:gd name="connsiteY3" fmla="*/ 151130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800" h="1511300">
                <a:moveTo>
                  <a:pt x="0" y="0"/>
                </a:moveTo>
                <a:cubicBezTo>
                  <a:pt x="111125" y="110596"/>
                  <a:pt x="195792" y="245533"/>
                  <a:pt x="279400" y="400050"/>
                </a:cubicBezTo>
                <a:cubicBezTo>
                  <a:pt x="363008" y="554567"/>
                  <a:pt x="458258" y="734483"/>
                  <a:pt x="501650" y="927100"/>
                </a:cubicBezTo>
                <a:cubicBezTo>
                  <a:pt x="545042" y="1119717"/>
                  <a:pt x="555096" y="1255183"/>
                  <a:pt x="558800" y="15113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C5803A8A-800C-4262-8355-7F567F402D45}"/>
              </a:ext>
            </a:extLst>
          </p:cNvPr>
          <p:cNvSpPr/>
          <p:nvPr/>
        </p:nvSpPr>
        <p:spPr>
          <a:xfrm>
            <a:off x="5302249" y="3981450"/>
            <a:ext cx="888190" cy="2489200"/>
          </a:xfrm>
          <a:custGeom>
            <a:avLst/>
            <a:gdLst>
              <a:gd name="connsiteX0" fmla="*/ 0 w 1038250"/>
              <a:gd name="connsiteY0" fmla="*/ 0 h 2317750"/>
              <a:gd name="connsiteX1" fmla="*/ 749300 w 1038250"/>
              <a:gd name="connsiteY1" fmla="*/ 1079500 h 2317750"/>
              <a:gd name="connsiteX2" fmla="*/ 1028700 w 1038250"/>
              <a:gd name="connsiteY2" fmla="*/ 2032000 h 2317750"/>
              <a:gd name="connsiteX3" fmla="*/ 946150 w 1038250"/>
              <a:gd name="connsiteY3" fmla="*/ 2317750 h 2317750"/>
              <a:gd name="connsiteX0" fmla="*/ 0 w 1038250"/>
              <a:gd name="connsiteY0" fmla="*/ 0 h 2317750"/>
              <a:gd name="connsiteX1" fmla="*/ 609600 w 1038250"/>
              <a:gd name="connsiteY1" fmla="*/ 914400 h 2317750"/>
              <a:gd name="connsiteX2" fmla="*/ 1028700 w 1038250"/>
              <a:gd name="connsiteY2" fmla="*/ 2032000 h 2317750"/>
              <a:gd name="connsiteX3" fmla="*/ 946150 w 1038250"/>
              <a:gd name="connsiteY3" fmla="*/ 2317750 h 2317750"/>
              <a:gd name="connsiteX0" fmla="*/ 0 w 997517"/>
              <a:gd name="connsiteY0" fmla="*/ 0 h 2317750"/>
              <a:gd name="connsiteX1" fmla="*/ 609600 w 997517"/>
              <a:gd name="connsiteY1" fmla="*/ 914400 h 2317750"/>
              <a:gd name="connsiteX2" fmla="*/ 977900 w 997517"/>
              <a:gd name="connsiteY2" fmla="*/ 1917700 h 2317750"/>
              <a:gd name="connsiteX3" fmla="*/ 946150 w 997517"/>
              <a:gd name="connsiteY3" fmla="*/ 2317750 h 2317750"/>
              <a:gd name="connsiteX0" fmla="*/ 0 w 986432"/>
              <a:gd name="connsiteY0" fmla="*/ 0 h 2317750"/>
              <a:gd name="connsiteX1" fmla="*/ 609600 w 986432"/>
              <a:gd name="connsiteY1" fmla="*/ 914400 h 2317750"/>
              <a:gd name="connsiteX2" fmla="*/ 958850 w 986432"/>
              <a:gd name="connsiteY2" fmla="*/ 1892300 h 2317750"/>
              <a:gd name="connsiteX3" fmla="*/ 946150 w 986432"/>
              <a:gd name="connsiteY3" fmla="*/ 2317750 h 2317750"/>
              <a:gd name="connsiteX0" fmla="*/ 0 w 986432"/>
              <a:gd name="connsiteY0" fmla="*/ 0 h 2317750"/>
              <a:gd name="connsiteX1" fmla="*/ 660400 w 986432"/>
              <a:gd name="connsiteY1" fmla="*/ 939800 h 2317750"/>
              <a:gd name="connsiteX2" fmla="*/ 958850 w 986432"/>
              <a:gd name="connsiteY2" fmla="*/ 1892300 h 2317750"/>
              <a:gd name="connsiteX3" fmla="*/ 946150 w 986432"/>
              <a:gd name="connsiteY3" fmla="*/ 2317750 h 2317750"/>
              <a:gd name="connsiteX0" fmla="*/ 0 w 1006479"/>
              <a:gd name="connsiteY0" fmla="*/ 0 h 2317750"/>
              <a:gd name="connsiteX1" fmla="*/ 660400 w 1006479"/>
              <a:gd name="connsiteY1" fmla="*/ 939800 h 2317750"/>
              <a:gd name="connsiteX2" fmla="*/ 990600 w 1006479"/>
              <a:gd name="connsiteY2" fmla="*/ 1873250 h 2317750"/>
              <a:gd name="connsiteX3" fmla="*/ 946150 w 1006479"/>
              <a:gd name="connsiteY3" fmla="*/ 2317750 h 2317750"/>
              <a:gd name="connsiteX0" fmla="*/ 0 w 989790"/>
              <a:gd name="connsiteY0" fmla="*/ 0 h 2317750"/>
              <a:gd name="connsiteX1" fmla="*/ 660400 w 989790"/>
              <a:gd name="connsiteY1" fmla="*/ 939800 h 2317750"/>
              <a:gd name="connsiteX2" fmla="*/ 965200 w 989790"/>
              <a:gd name="connsiteY2" fmla="*/ 1854200 h 2317750"/>
              <a:gd name="connsiteX3" fmla="*/ 946150 w 989790"/>
              <a:gd name="connsiteY3" fmla="*/ 2317750 h 23177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96140"/>
              <a:gd name="connsiteY0" fmla="*/ 0 h 2419350"/>
              <a:gd name="connsiteX1" fmla="*/ 666750 w 996140"/>
              <a:gd name="connsiteY1" fmla="*/ 1041400 h 2419350"/>
              <a:gd name="connsiteX2" fmla="*/ 971550 w 996140"/>
              <a:gd name="connsiteY2" fmla="*/ 1955800 h 2419350"/>
              <a:gd name="connsiteX3" fmla="*/ 952500 w 996140"/>
              <a:gd name="connsiteY3" fmla="*/ 2419350 h 2419350"/>
              <a:gd name="connsiteX0" fmla="*/ 0 w 888190"/>
              <a:gd name="connsiteY0" fmla="*/ 0 h 2489200"/>
              <a:gd name="connsiteX1" fmla="*/ 558800 w 888190"/>
              <a:gd name="connsiteY1" fmla="*/ 1111250 h 2489200"/>
              <a:gd name="connsiteX2" fmla="*/ 863600 w 888190"/>
              <a:gd name="connsiteY2" fmla="*/ 2025650 h 2489200"/>
              <a:gd name="connsiteX3" fmla="*/ 844550 w 888190"/>
              <a:gd name="connsiteY3" fmla="*/ 2489200 h 2489200"/>
              <a:gd name="connsiteX0" fmla="*/ 0 w 888190"/>
              <a:gd name="connsiteY0" fmla="*/ 0 h 2489200"/>
              <a:gd name="connsiteX1" fmla="*/ 558800 w 888190"/>
              <a:gd name="connsiteY1" fmla="*/ 1111250 h 2489200"/>
              <a:gd name="connsiteX2" fmla="*/ 863600 w 888190"/>
              <a:gd name="connsiteY2" fmla="*/ 2025650 h 2489200"/>
              <a:gd name="connsiteX3" fmla="*/ 844550 w 888190"/>
              <a:gd name="connsiteY3" fmla="*/ 248920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190" h="2489200">
                <a:moveTo>
                  <a:pt x="0" y="0"/>
                </a:moveTo>
                <a:cubicBezTo>
                  <a:pt x="200025" y="389466"/>
                  <a:pt x="414867" y="773642"/>
                  <a:pt x="558800" y="1111250"/>
                </a:cubicBezTo>
                <a:cubicBezTo>
                  <a:pt x="702733" y="1448858"/>
                  <a:pt x="830792" y="1819275"/>
                  <a:pt x="863600" y="2025650"/>
                </a:cubicBezTo>
                <a:cubicBezTo>
                  <a:pt x="896408" y="2232025"/>
                  <a:pt x="902229" y="2449512"/>
                  <a:pt x="844550" y="24892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F5A68A6-961C-4EA5-B361-0B5A717C1F7D}"/>
              </a:ext>
            </a:extLst>
          </p:cNvPr>
          <p:cNvSpPr/>
          <p:nvPr/>
        </p:nvSpPr>
        <p:spPr>
          <a:xfrm>
            <a:off x="2743200" y="1739900"/>
            <a:ext cx="615950" cy="323850"/>
          </a:xfrm>
          <a:custGeom>
            <a:avLst/>
            <a:gdLst>
              <a:gd name="connsiteX0" fmla="*/ 0 w 615950"/>
              <a:gd name="connsiteY0" fmla="*/ 0 h 323850"/>
              <a:gd name="connsiteX1" fmla="*/ 273050 w 615950"/>
              <a:gd name="connsiteY1" fmla="*/ 266700 h 323850"/>
              <a:gd name="connsiteX2" fmla="*/ 615950 w 615950"/>
              <a:gd name="connsiteY2" fmla="*/ 323850 h 323850"/>
              <a:gd name="connsiteX0" fmla="*/ 0 w 615950"/>
              <a:gd name="connsiteY0" fmla="*/ 0 h 323850"/>
              <a:gd name="connsiteX1" fmla="*/ 292100 w 615950"/>
              <a:gd name="connsiteY1" fmla="*/ 247650 h 323850"/>
              <a:gd name="connsiteX2" fmla="*/ 615950 w 615950"/>
              <a:gd name="connsiteY2" fmla="*/ 32385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5950" h="323850">
                <a:moveTo>
                  <a:pt x="0" y="0"/>
                </a:moveTo>
                <a:cubicBezTo>
                  <a:pt x="85196" y="106362"/>
                  <a:pt x="189442" y="193675"/>
                  <a:pt x="292100" y="247650"/>
                </a:cubicBezTo>
                <a:cubicBezTo>
                  <a:pt x="394758" y="301625"/>
                  <a:pt x="495829" y="322262"/>
                  <a:pt x="615950" y="32385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9FB8E095-86A1-4D78-9EE1-8CBE2FE143E1}"/>
              </a:ext>
            </a:extLst>
          </p:cNvPr>
          <p:cNvSpPr/>
          <p:nvPr/>
        </p:nvSpPr>
        <p:spPr>
          <a:xfrm>
            <a:off x="4016177" y="1739900"/>
            <a:ext cx="635000" cy="323850"/>
          </a:xfrm>
          <a:custGeom>
            <a:avLst/>
            <a:gdLst>
              <a:gd name="connsiteX0" fmla="*/ 0 w 635000"/>
              <a:gd name="connsiteY0" fmla="*/ 323850 h 323850"/>
              <a:gd name="connsiteX1" fmla="*/ 336550 w 635000"/>
              <a:gd name="connsiteY1" fmla="*/ 215900 h 323850"/>
              <a:gd name="connsiteX2" fmla="*/ 635000 w 635000"/>
              <a:gd name="connsiteY2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23850">
                <a:moveTo>
                  <a:pt x="0" y="323850"/>
                </a:moveTo>
                <a:cubicBezTo>
                  <a:pt x="115358" y="296862"/>
                  <a:pt x="230717" y="269875"/>
                  <a:pt x="336550" y="215900"/>
                </a:cubicBezTo>
                <a:cubicBezTo>
                  <a:pt x="442383" y="161925"/>
                  <a:pt x="538691" y="80962"/>
                  <a:pt x="635000" y="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404C1648-A357-4A6D-9842-62114102CDD3}"/>
              </a:ext>
            </a:extLst>
          </p:cNvPr>
          <p:cNvSpPr/>
          <p:nvPr/>
        </p:nvSpPr>
        <p:spPr>
          <a:xfrm>
            <a:off x="2927350" y="4229100"/>
            <a:ext cx="609600" cy="2374900"/>
          </a:xfrm>
          <a:custGeom>
            <a:avLst/>
            <a:gdLst>
              <a:gd name="connsiteX0" fmla="*/ 552450 w 552450"/>
              <a:gd name="connsiteY0" fmla="*/ 0 h 2273300"/>
              <a:gd name="connsiteX1" fmla="*/ 215900 w 552450"/>
              <a:gd name="connsiteY1" fmla="*/ 1162050 h 2273300"/>
              <a:gd name="connsiteX2" fmla="*/ 0 w 552450"/>
              <a:gd name="connsiteY2" fmla="*/ 2273300 h 2273300"/>
              <a:gd name="connsiteX0" fmla="*/ 552450 w 552450"/>
              <a:gd name="connsiteY0" fmla="*/ 0 h 2273300"/>
              <a:gd name="connsiteX1" fmla="*/ 241300 w 552450"/>
              <a:gd name="connsiteY1" fmla="*/ 1168400 h 2273300"/>
              <a:gd name="connsiteX2" fmla="*/ 0 w 552450"/>
              <a:gd name="connsiteY2" fmla="*/ 2273300 h 2273300"/>
              <a:gd name="connsiteX0" fmla="*/ 552450 w 552450"/>
              <a:gd name="connsiteY0" fmla="*/ 0 h 2273300"/>
              <a:gd name="connsiteX1" fmla="*/ 241300 w 552450"/>
              <a:gd name="connsiteY1" fmla="*/ 1168400 h 2273300"/>
              <a:gd name="connsiteX2" fmla="*/ 0 w 552450"/>
              <a:gd name="connsiteY2" fmla="*/ 2273300 h 22733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2374900">
                <a:moveTo>
                  <a:pt x="609600" y="0"/>
                </a:moveTo>
                <a:cubicBezTo>
                  <a:pt x="487362" y="391583"/>
                  <a:pt x="390525" y="789517"/>
                  <a:pt x="298450" y="1168400"/>
                </a:cubicBezTo>
                <a:cubicBezTo>
                  <a:pt x="206375" y="1547283"/>
                  <a:pt x="131762" y="2040466"/>
                  <a:pt x="0" y="23749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C2B78C40-D4CC-42D9-BB67-C98364968985}"/>
              </a:ext>
            </a:extLst>
          </p:cNvPr>
          <p:cNvSpPr/>
          <p:nvPr/>
        </p:nvSpPr>
        <p:spPr>
          <a:xfrm>
            <a:off x="4108450" y="4229100"/>
            <a:ext cx="571500" cy="2413000"/>
          </a:xfrm>
          <a:custGeom>
            <a:avLst/>
            <a:gdLst>
              <a:gd name="connsiteX0" fmla="*/ 0 w 476250"/>
              <a:gd name="connsiteY0" fmla="*/ 0 h 2317750"/>
              <a:gd name="connsiteX1" fmla="*/ 241300 w 476250"/>
              <a:gd name="connsiteY1" fmla="*/ 1231900 h 2317750"/>
              <a:gd name="connsiteX2" fmla="*/ 476250 w 476250"/>
              <a:gd name="connsiteY2" fmla="*/ 2317750 h 2317750"/>
              <a:gd name="connsiteX0" fmla="*/ 0 w 476250"/>
              <a:gd name="connsiteY0" fmla="*/ 0 h 2317750"/>
              <a:gd name="connsiteX1" fmla="*/ 260350 w 476250"/>
              <a:gd name="connsiteY1" fmla="*/ 1231900 h 2317750"/>
              <a:gd name="connsiteX2" fmla="*/ 476250 w 476250"/>
              <a:gd name="connsiteY2" fmla="*/ 2317750 h 2317750"/>
              <a:gd name="connsiteX0" fmla="*/ 0 w 488950"/>
              <a:gd name="connsiteY0" fmla="*/ 0 h 2343150"/>
              <a:gd name="connsiteX1" fmla="*/ 273050 w 488950"/>
              <a:gd name="connsiteY1" fmla="*/ 1257300 h 2343150"/>
              <a:gd name="connsiteX2" fmla="*/ 488950 w 488950"/>
              <a:gd name="connsiteY2" fmla="*/ 2343150 h 234315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2413000">
                <a:moveTo>
                  <a:pt x="0" y="0"/>
                </a:moveTo>
                <a:cubicBezTo>
                  <a:pt x="80962" y="422804"/>
                  <a:pt x="193675" y="871008"/>
                  <a:pt x="273050" y="1257300"/>
                </a:cubicBezTo>
                <a:cubicBezTo>
                  <a:pt x="352425" y="1643592"/>
                  <a:pt x="442912" y="2063221"/>
                  <a:pt x="571500" y="241300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92EB2E38-1238-4B40-9CE0-F5D8A7DAEF23}"/>
              </a:ext>
            </a:extLst>
          </p:cNvPr>
          <p:cNvSpPr/>
          <p:nvPr/>
        </p:nvSpPr>
        <p:spPr>
          <a:xfrm>
            <a:off x="3524250" y="4216400"/>
            <a:ext cx="571500" cy="927100"/>
          </a:xfrm>
          <a:custGeom>
            <a:avLst/>
            <a:gdLst>
              <a:gd name="connsiteX0" fmla="*/ 0 w 571500"/>
              <a:gd name="connsiteY0" fmla="*/ 0 h 946166"/>
              <a:gd name="connsiteX1" fmla="*/ 273050 w 571500"/>
              <a:gd name="connsiteY1" fmla="*/ 946150 h 946166"/>
              <a:gd name="connsiteX2" fmla="*/ 571500 w 571500"/>
              <a:gd name="connsiteY2" fmla="*/ 19050 h 946166"/>
              <a:gd name="connsiteX0" fmla="*/ 0 w 571500"/>
              <a:gd name="connsiteY0" fmla="*/ 0 h 927116"/>
              <a:gd name="connsiteX1" fmla="*/ 279400 w 571500"/>
              <a:gd name="connsiteY1" fmla="*/ 927100 h 927116"/>
              <a:gd name="connsiteX2" fmla="*/ 571500 w 571500"/>
              <a:gd name="connsiteY2" fmla="*/ 19050 h 927116"/>
              <a:gd name="connsiteX0" fmla="*/ 0 w 571500"/>
              <a:gd name="connsiteY0" fmla="*/ 0 h 927116"/>
              <a:gd name="connsiteX1" fmla="*/ 279400 w 571500"/>
              <a:gd name="connsiteY1" fmla="*/ 927100 h 927116"/>
              <a:gd name="connsiteX2" fmla="*/ 571500 w 571500"/>
              <a:gd name="connsiteY2" fmla="*/ 19050 h 927116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927100">
                <a:moveTo>
                  <a:pt x="0" y="0"/>
                </a:moveTo>
                <a:cubicBezTo>
                  <a:pt x="88900" y="471487"/>
                  <a:pt x="209550" y="835025"/>
                  <a:pt x="279400" y="927100"/>
                </a:cubicBezTo>
                <a:cubicBezTo>
                  <a:pt x="368300" y="847725"/>
                  <a:pt x="469900" y="484187"/>
                  <a:pt x="571500" y="19050"/>
                </a:cubicBezTo>
              </a:path>
            </a:pathLst>
          </a:cu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41F0A83A-16B6-4B41-8352-51238C63AFAF}"/>
              </a:ext>
            </a:extLst>
          </p:cNvPr>
          <p:cNvSpPr/>
          <p:nvPr/>
        </p:nvSpPr>
        <p:spPr>
          <a:xfrm>
            <a:off x="3719122" y="4127500"/>
            <a:ext cx="171450" cy="209550"/>
          </a:xfrm>
          <a:prstGeom prst="ellipse">
            <a:avLst/>
          </a:prstGeom>
          <a:noFill/>
          <a:ln w="66675"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FEF8B9ED-F4E8-4D8F-88AC-E96653E32BF1}"/>
              </a:ext>
            </a:extLst>
          </p:cNvPr>
          <p:cNvCxnSpPr>
            <a:cxnSpLocks/>
            <a:endCxn id="83" idx="3"/>
          </p:cNvCxnSpPr>
          <p:nvPr/>
        </p:nvCxnSpPr>
        <p:spPr>
          <a:xfrm flipV="1">
            <a:off x="3604011" y="4306362"/>
            <a:ext cx="140219" cy="227497"/>
          </a:xfrm>
          <a:prstGeom prst="line">
            <a:avLst/>
          </a:prstGeom>
          <a:ln w="666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5E30D67D-A707-4DAC-A2F4-414510A9B1BE}"/>
              </a:ext>
            </a:extLst>
          </p:cNvPr>
          <p:cNvCxnSpPr>
            <a:cxnSpLocks/>
            <a:endCxn id="83" idx="5"/>
          </p:cNvCxnSpPr>
          <p:nvPr/>
        </p:nvCxnSpPr>
        <p:spPr>
          <a:xfrm flipH="1" flipV="1">
            <a:off x="3865464" y="4306362"/>
            <a:ext cx="155085" cy="242537"/>
          </a:xfrm>
          <a:prstGeom prst="line">
            <a:avLst/>
          </a:prstGeom>
          <a:ln w="666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D5E48C-FAA8-47D8-A39E-464990AA869E}"/>
              </a:ext>
            </a:extLst>
          </p:cNvPr>
          <p:cNvSpPr txBox="1"/>
          <p:nvPr/>
        </p:nvSpPr>
        <p:spPr>
          <a:xfrm>
            <a:off x="6550205" y="3704"/>
            <a:ext cx="5788764" cy="685059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スープマグがありまして</a:t>
            </a:r>
          </a:p>
          <a:p>
            <a:pPr>
              <a:lnSpc>
                <a:spcPts val="3100"/>
              </a:lnSpc>
            </a:pP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U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字に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か所ふち欠けた</a:t>
            </a:r>
          </a:p>
          <a:p>
            <a:pPr>
              <a:lnSpc>
                <a:spcPts val="3100"/>
              </a:lnSpc>
            </a:pP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匹のカエルが顔出して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かまぼこ入れて ちょん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x3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右のカエルにとんがり帽子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左のカエルがカモメをリリース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カモメが何かを落としたぞ</a:t>
            </a:r>
          </a:p>
          <a:p>
            <a:pPr>
              <a:lnSpc>
                <a:spcPts val="3100"/>
              </a:lnSpc>
            </a:pP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(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ﾁｬﾗﾗ ﾗﾗﾗ ﾗﾗﾗ ﾗﾗﾗﾗｰﾝ ﾃﾝ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)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向こうに大きな山見えて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でっかい双葉が咲いてるね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山のふもとにゃタケノコはえて</a:t>
            </a:r>
          </a:p>
          <a:p>
            <a:pPr>
              <a:lnSpc>
                <a:spcPts val="3100"/>
              </a:lnSpc>
            </a:pP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2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匹の仔猫が顔出すよ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猫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A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「なんだこれバナナか？」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猫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B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「こっちにもあるバナナかも」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猫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A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「ちょっと触ってみるか」</a:t>
            </a:r>
            <a:endParaRPr kumimoji="1" lang="en-US" altLang="ja-JP" sz="2800" dirty="0">
              <a:latin typeface="せのびゴシック Medium" panose="02000600000000000000" pitchFamily="2" charset="-128"/>
              <a:ea typeface="せのびゴシック Medium" panose="02000600000000000000" pitchFamily="2" charset="-128"/>
            </a:endParaRP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猫</a:t>
            </a:r>
            <a:r>
              <a:rPr kumimoji="1" lang="en-US" altLang="ja-JP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B</a:t>
            </a: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「そうしよう」</a:t>
            </a:r>
          </a:p>
          <a:p>
            <a:pPr>
              <a:lnSpc>
                <a:spcPts val="3100"/>
              </a:lnSpc>
            </a:pPr>
            <a:r>
              <a:rPr kumimoji="1" lang="ja-JP" altLang="en-US" sz="2800" dirty="0">
                <a:latin typeface="せのびゴシック Medium" panose="02000600000000000000" pitchFamily="2" charset="-128"/>
                <a:ea typeface="せのびゴシック Medium" panose="02000600000000000000" pitchFamily="2" charset="-128"/>
              </a:rPr>
              <a:t>あっという間に あかりんご！</a:t>
            </a:r>
          </a:p>
        </p:txBody>
      </p:sp>
    </p:spTree>
    <p:extLst>
      <p:ext uri="{BB962C8B-B14F-4D97-AF65-F5344CB8AC3E}">
        <p14:creationId xmlns:p14="http://schemas.microsoft.com/office/powerpoint/2010/main" val="69630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5000"/>
    </mc:Choice>
    <mc:Fallback xmlns="">
      <p:transition spd="slow" advClick="0" advTm="6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95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2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75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3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3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7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4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2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6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4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1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8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86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3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985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3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8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3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2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48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3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4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3300"/>
                            </p:stCondLst>
                            <p:childTnLst>
                              <p:par>
                                <p:cTn id="1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5" dur="2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05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83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005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1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18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3550"/>
                            </p:stCondLst>
                            <p:childTnLst>
                              <p:par>
                                <p:cTn id="162" presetID="21" presetClass="entr" presetSubtype="1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4" dur="2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6650"/>
                            </p:stCondLst>
                            <p:childTnLst>
                              <p:par>
                                <p:cTn id="169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1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9650"/>
                            </p:stCondLst>
                            <p:childTnLst>
                              <p:par>
                                <p:cTn id="176" presetID="22" presetClass="entr" presetSubtype="1" fill="hold" grpId="0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1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1300"/>
                            </p:stCondLst>
                            <p:childTnLst>
                              <p:par>
                                <p:cTn id="1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1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2500"/>
                            </p:stCondLst>
                            <p:childTnLst>
                              <p:par>
                                <p:cTn id="1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1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3700"/>
                            </p:stCondLst>
                            <p:childTnLst>
                              <p:par>
                                <p:cTn id="1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1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490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565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6000"/>
                            </p:stCondLst>
                            <p:childTnLst>
                              <p:par>
                                <p:cTn id="2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6500"/>
                            </p:stCondLst>
                            <p:childTnLst>
                              <p:par>
                                <p:cTn id="2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70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7500"/>
                            </p:stCondLst>
                            <p:childTnLst>
                              <p:par>
                                <p:cTn id="2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3" dur="2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7700"/>
                            </p:stCondLst>
                            <p:childTnLst>
                              <p:par>
                                <p:cTn id="2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7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7800"/>
                            </p:stCondLst>
                            <p:childTnLst>
                              <p:par>
                                <p:cTn id="2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43" grpId="0" animBg="1"/>
      <p:bldP spid="15" grpId="0" animBg="1"/>
      <p:bldP spid="49" grpId="0" animBg="1"/>
      <p:bldP spid="16" grpId="0" animBg="1"/>
      <p:bldP spid="50" grpId="0" animBg="1"/>
      <p:bldP spid="52" grpId="0" animBg="1"/>
      <p:bldP spid="54" grpId="0" animBg="1"/>
      <p:bldP spid="17" grpId="0" animBg="1"/>
      <p:bldP spid="55" grpId="0" animBg="1"/>
      <p:bldP spid="18" grpId="0" animBg="1"/>
      <p:bldP spid="19" grpId="0" animBg="1"/>
      <p:bldP spid="59" grpId="0" animBg="1"/>
      <p:bldP spid="62" grpId="0" animBg="1"/>
      <p:bldP spid="65" grpId="0" animBg="1"/>
      <p:bldP spid="20" grpId="0" animBg="1"/>
      <p:bldP spid="67" grpId="0" animBg="1"/>
      <p:bldP spid="22" grpId="0" animBg="1"/>
      <p:bldP spid="23" grpId="0" animBg="1"/>
      <p:bldP spid="69" grpId="0" animBg="1"/>
      <p:bldP spid="71" grpId="0" animBg="1"/>
      <p:bldP spid="24" grpId="0" animBg="1"/>
      <p:bldP spid="27" grpId="0" animBg="1"/>
      <p:bldP spid="29" grpId="0" animBg="1"/>
      <p:bldP spid="31" grpId="0" animBg="1"/>
      <p:bldP spid="32" grpId="0" animBg="1"/>
      <p:bldP spid="38" grpId="0" animBg="1"/>
      <p:bldP spid="40" grpId="0" animBg="1"/>
      <p:bldP spid="72" grpId="0" animBg="1"/>
      <p:bldP spid="41" grpId="0" animBg="1"/>
      <p:bldP spid="4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10">
            <a:extLst>
              <a:ext uri="{FF2B5EF4-FFF2-40B4-BE49-F238E27FC236}">
                <a16:creationId xmlns:a16="http://schemas.microsoft.com/office/drawing/2014/main" id="{B224AB5C-375E-4691-A22C-1698BE803077}"/>
              </a:ext>
            </a:extLst>
          </p:cNvPr>
          <p:cNvSpPr/>
          <p:nvPr/>
        </p:nvSpPr>
        <p:spPr>
          <a:xfrm flipH="1">
            <a:off x="4035335" y="3881206"/>
            <a:ext cx="2174210" cy="2767113"/>
          </a:xfrm>
          <a:custGeom>
            <a:avLst/>
            <a:gdLst>
              <a:gd name="connsiteX0" fmla="*/ 0 w 1446623"/>
              <a:gd name="connsiteY0" fmla="*/ 0 h 2684046"/>
              <a:gd name="connsiteX1" fmla="*/ 1446623 w 1446623"/>
              <a:gd name="connsiteY1" fmla="*/ 0 h 2684046"/>
              <a:gd name="connsiteX2" fmla="*/ 1446623 w 1446623"/>
              <a:gd name="connsiteY2" fmla="*/ 2684046 h 2684046"/>
              <a:gd name="connsiteX3" fmla="*/ 0 w 1446623"/>
              <a:gd name="connsiteY3" fmla="*/ 2684046 h 2684046"/>
              <a:gd name="connsiteX4" fmla="*/ 0 w 1446623"/>
              <a:gd name="connsiteY4" fmla="*/ 0 h 2684046"/>
              <a:gd name="connsiteX0" fmla="*/ 0 w 2091148"/>
              <a:gd name="connsiteY0" fmla="*/ 0 h 2684046"/>
              <a:gd name="connsiteX1" fmla="*/ 2091148 w 2091148"/>
              <a:gd name="connsiteY1" fmla="*/ 171450 h 2684046"/>
              <a:gd name="connsiteX2" fmla="*/ 1446623 w 2091148"/>
              <a:gd name="connsiteY2" fmla="*/ 2684046 h 2684046"/>
              <a:gd name="connsiteX3" fmla="*/ 0 w 2091148"/>
              <a:gd name="connsiteY3" fmla="*/ 2684046 h 2684046"/>
              <a:gd name="connsiteX4" fmla="*/ 0 w 2091148"/>
              <a:gd name="connsiteY4" fmla="*/ 0 h 2684046"/>
              <a:gd name="connsiteX0" fmla="*/ 752475 w 2091148"/>
              <a:gd name="connsiteY0" fmla="*/ 66675 h 2512596"/>
              <a:gd name="connsiteX1" fmla="*/ 2091148 w 2091148"/>
              <a:gd name="connsiteY1" fmla="*/ 0 h 2512596"/>
              <a:gd name="connsiteX2" fmla="*/ 1446623 w 2091148"/>
              <a:gd name="connsiteY2" fmla="*/ 2512596 h 2512596"/>
              <a:gd name="connsiteX3" fmla="*/ 0 w 2091148"/>
              <a:gd name="connsiteY3" fmla="*/ 2512596 h 2512596"/>
              <a:gd name="connsiteX4" fmla="*/ 752475 w 2091148"/>
              <a:gd name="connsiteY4" fmla="*/ 66675 h 2512596"/>
              <a:gd name="connsiteX0" fmla="*/ 1139825 w 2091148"/>
              <a:gd name="connsiteY0" fmla="*/ 0 h 2674521"/>
              <a:gd name="connsiteX1" fmla="*/ 2091148 w 2091148"/>
              <a:gd name="connsiteY1" fmla="*/ 161925 h 2674521"/>
              <a:gd name="connsiteX2" fmla="*/ 1446623 w 2091148"/>
              <a:gd name="connsiteY2" fmla="*/ 2674521 h 2674521"/>
              <a:gd name="connsiteX3" fmla="*/ 0 w 2091148"/>
              <a:gd name="connsiteY3" fmla="*/ 2674521 h 2674521"/>
              <a:gd name="connsiteX4" fmla="*/ 1139825 w 2091148"/>
              <a:gd name="connsiteY4" fmla="*/ 0 h 2674521"/>
              <a:gd name="connsiteX0" fmla="*/ 1139825 w 2091148"/>
              <a:gd name="connsiteY0" fmla="*/ 66 h 2674587"/>
              <a:gd name="connsiteX1" fmla="*/ 2091148 w 2091148"/>
              <a:gd name="connsiteY1" fmla="*/ 161991 h 2674587"/>
              <a:gd name="connsiteX2" fmla="*/ 1446623 w 2091148"/>
              <a:gd name="connsiteY2" fmla="*/ 2674587 h 2674587"/>
              <a:gd name="connsiteX3" fmla="*/ 0 w 2091148"/>
              <a:gd name="connsiteY3" fmla="*/ 2674587 h 2674587"/>
              <a:gd name="connsiteX4" fmla="*/ 1139825 w 2091148"/>
              <a:gd name="connsiteY4" fmla="*/ 66 h 2674587"/>
              <a:gd name="connsiteX0" fmla="*/ 1123950 w 2075273"/>
              <a:gd name="connsiteY0" fmla="*/ 66 h 2674587"/>
              <a:gd name="connsiteX1" fmla="*/ 2075273 w 2075273"/>
              <a:gd name="connsiteY1" fmla="*/ 161991 h 2674587"/>
              <a:gd name="connsiteX2" fmla="*/ 1430748 w 2075273"/>
              <a:gd name="connsiteY2" fmla="*/ 2674587 h 2674587"/>
              <a:gd name="connsiteX3" fmla="*/ 0 w 2075273"/>
              <a:gd name="connsiteY3" fmla="*/ 2630137 h 2674587"/>
              <a:gd name="connsiteX4" fmla="*/ 1123950 w 2075273"/>
              <a:gd name="connsiteY4" fmla="*/ 66 h 2674587"/>
              <a:gd name="connsiteX0" fmla="*/ 1123950 w 2075273"/>
              <a:gd name="connsiteY0" fmla="*/ 66 h 2674587"/>
              <a:gd name="connsiteX1" fmla="*/ 2075273 w 2075273"/>
              <a:gd name="connsiteY1" fmla="*/ 161991 h 2674587"/>
              <a:gd name="connsiteX2" fmla="*/ 1430748 w 2075273"/>
              <a:gd name="connsiteY2" fmla="*/ 2674587 h 2674587"/>
              <a:gd name="connsiteX3" fmla="*/ 0 w 2075273"/>
              <a:gd name="connsiteY3" fmla="*/ 2630137 h 2674587"/>
              <a:gd name="connsiteX4" fmla="*/ 1123950 w 2075273"/>
              <a:gd name="connsiteY4" fmla="*/ 66 h 2674587"/>
              <a:gd name="connsiteX0" fmla="*/ 1170459 w 2121782"/>
              <a:gd name="connsiteY0" fmla="*/ 66 h 2674587"/>
              <a:gd name="connsiteX1" fmla="*/ 2121782 w 2121782"/>
              <a:gd name="connsiteY1" fmla="*/ 161991 h 2674587"/>
              <a:gd name="connsiteX2" fmla="*/ 1477257 w 2121782"/>
              <a:gd name="connsiteY2" fmla="*/ 2674587 h 2674587"/>
              <a:gd name="connsiteX3" fmla="*/ 46509 w 2121782"/>
              <a:gd name="connsiteY3" fmla="*/ 2630137 h 2674587"/>
              <a:gd name="connsiteX4" fmla="*/ 423338 w 2121782"/>
              <a:gd name="connsiteY4" fmla="*/ 1379188 h 2674587"/>
              <a:gd name="connsiteX5" fmla="*/ 1170459 w 2121782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293279 w 2147297"/>
              <a:gd name="connsiteY3" fmla="*/ 2642838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77429 w 2147297"/>
              <a:gd name="connsiteY3" fmla="*/ 222056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55204 w 2147297"/>
              <a:gd name="connsiteY3" fmla="*/ 201736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36154 w 2147297"/>
              <a:gd name="connsiteY3" fmla="*/ 211261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36154 w 2147297"/>
              <a:gd name="connsiteY3" fmla="*/ 211261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791754"/>
              <a:gd name="connsiteX1" fmla="*/ 2147297 w 2147297"/>
              <a:gd name="connsiteY1" fmla="*/ 161991 h 2791754"/>
              <a:gd name="connsiteX2" fmla="*/ 1502772 w 2147297"/>
              <a:gd name="connsiteY2" fmla="*/ 2674587 h 2791754"/>
              <a:gd name="connsiteX3" fmla="*/ 658404 w 2147297"/>
              <a:gd name="connsiteY3" fmla="*/ 2350738 h 2791754"/>
              <a:gd name="connsiteX4" fmla="*/ 436154 w 2147297"/>
              <a:gd name="connsiteY4" fmla="*/ 2112613 h 2791754"/>
              <a:gd name="connsiteX5" fmla="*/ 72024 w 2147297"/>
              <a:gd name="connsiteY5" fmla="*/ 2630137 h 2791754"/>
              <a:gd name="connsiteX6" fmla="*/ 261528 w 2147297"/>
              <a:gd name="connsiteY6" fmla="*/ 1271238 h 2791754"/>
              <a:gd name="connsiteX7" fmla="*/ 1195974 w 2147297"/>
              <a:gd name="connsiteY7" fmla="*/ 66 h 2791754"/>
              <a:gd name="connsiteX0" fmla="*/ 1195974 w 2147297"/>
              <a:gd name="connsiteY0" fmla="*/ 66 h 2815287"/>
              <a:gd name="connsiteX1" fmla="*/ 2147297 w 2147297"/>
              <a:gd name="connsiteY1" fmla="*/ 161991 h 2815287"/>
              <a:gd name="connsiteX2" fmla="*/ 1502772 w 2147297"/>
              <a:gd name="connsiteY2" fmla="*/ 2674587 h 2815287"/>
              <a:gd name="connsiteX3" fmla="*/ 518704 w 2147297"/>
              <a:gd name="connsiteY3" fmla="*/ 2496788 h 2815287"/>
              <a:gd name="connsiteX4" fmla="*/ 436154 w 2147297"/>
              <a:gd name="connsiteY4" fmla="*/ 2112613 h 2815287"/>
              <a:gd name="connsiteX5" fmla="*/ 72024 w 2147297"/>
              <a:gd name="connsiteY5" fmla="*/ 2630137 h 2815287"/>
              <a:gd name="connsiteX6" fmla="*/ 261528 w 2147297"/>
              <a:gd name="connsiteY6" fmla="*/ 1271238 h 2815287"/>
              <a:gd name="connsiteX7" fmla="*/ 1195974 w 2147297"/>
              <a:gd name="connsiteY7" fmla="*/ 66 h 2815287"/>
              <a:gd name="connsiteX0" fmla="*/ 1195974 w 2147297"/>
              <a:gd name="connsiteY0" fmla="*/ 66 h 2800932"/>
              <a:gd name="connsiteX1" fmla="*/ 2147297 w 2147297"/>
              <a:gd name="connsiteY1" fmla="*/ 161991 h 2800932"/>
              <a:gd name="connsiteX2" fmla="*/ 1502772 w 2147297"/>
              <a:gd name="connsiteY2" fmla="*/ 2674587 h 2800932"/>
              <a:gd name="connsiteX3" fmla="*/ 518704 w 2147297"/>
              <a:gd name="connsiteY3" fmla="*/ 2496788 h 2800932"/>
              <a:gd name="connsiteX4" fmla="*/ 436154 w 2147297"/>
              <a:gd name="connsiteY4" fmla="*/ 2112613 h 2800932"/>
              <a:gd name="connsiteX5" fmla="*/ 72024 w 2147297"/>
              <a:gd name="connsiteY5" fmla="*/ 2630137 h 2800932"/>
              <a:gd name="connsiteX6" fmla="*/ 261528 w 2147297"/>
              <a:gd name="connsiteY6" fmla="*/ 1271238 h 2800932"/>
              <a:gd name="connsiteX7" fmla="*/ 1195974 w 2147297"/>
              <a:gd name="connsiteY7" fmla="*/ 66 h 2800932"/>
              <a:gd name="connsiteX0" fmla="*/ 1195974 w 2147297"/>
              <a:gd name="connsiteY0" fmla="*/ 66 h 2855704"/>
              <a:gd name="connsiteX1" fmla="*/ 2147297 w 2147297"/>
              <a:gd name="connsiteY1" fmla="*/ 161991 h 2855704"/>
              <a:gd name="connsiteX2" fmla="*/ 1502772 w 2147297"/>
              <a:gd name="connsiteY2" fmla="*/ 2674587 h 2855704"/>
              <a:gd name="connsiteX3" fmla="*/ 839379 w 2147297"/>
              <a:gd name="connsiteY3" fmla="*/ 2639662 h 2855704"/>
              <a:gd name="connsiteX4" fmla="*/ 518704 w 2147297"/>
              <a:gd name="connsiteY4" fmla="*/ 2496788 h 2855704"/>
              <a:gd name="connsiteX5" fmla="*/ 436154 w 2147297"/>
              <a:gd name="connsiteY5" fmla="*/ 2112613 h 2855704"/>
              <a:gd name="connsiteX6" fmla="*/ 72024 w 2147297"/>
              <a:gd name="connsiteY6" fmla="*/ 2630137 h 2855704"/>
              <a:gd name="connsiteX7" fmla="*/ 261528 w 2147297"/>
              <a:gd name="connsiteY7" fmla="*/ 1271238 h 2855704"/>
              <a:gd name="connsiteX8" fmla="*/ 1195974 w 2147297"/>
              <a:gd name="connsiteY8" fmla="*/ 66 h 2855704"/>
              <a:gd name="connsiteX0" fmla="*/ 1195974 w 2147297"/>
              <a:gd name="connsiteY0" fmla="*/ 66 h 2809236"/>
              <a:gd name="connsiteX1" fmla="*/ 2147297 w 2147297"/>
              <a:gd name="connsiteY1" fmla="*/ 161991 h 2809236"/>
              <a:gd name="connsiteX2" fmla="*/ 1502772 w 2147297"/>
              <a:gd name="connsiteY2" fmla="*/ 2674587 h 2809236"/>
              <a:gd name="connsiteX3" fmla="*/ 921929 w 2147297"/>
              <a:gd name="connsiteY3" fmla="*/ 2392012 h 2809236"/>
              <a:gd name="connsiteX4" fmla="*/ 518704 w 2147297"/>
              <a:gd name="connsiteY4" fmla="*/ 2496788 h 2809236"/>
              <a:gd name="connsiteX5" fmla="*/ 436154 w 2147297"/>
              <a:gd name="connsiteY5" fmla="*/ 2112613 h 2809236"/>
              <a:gd name="connsiteX6" fmla="*/ 72024 w 2147297"/>
              <a:gd name="connsiteY6" fmla="*/ 2630137 h 2809236"/>
              <a:gd name="connsiteX7" fmla="*/ 261528 w 2147297"/>
              <a:gd name="connsiteY7" fmla="*/ 1271238 h 2809236"/>
              <a:gd name="connsiteX8" fmla="*/ 1195974 w 2147297"/>
              <a:gd name="connsiteY8" fmla="*/ 66 h 2809236"/>
              <a:gd name="connsiteX0" fmla="*/ 1195974 w 2147297"/>
              <a:gd name="connsiteY0" fmla="*/ 66 h 2830890"/>
              <a:gd name="connsiteX1" fmla="*/ 2147297 w 2147297"/>
              <a:gd name="connsiteY1" fmla="*/ 161991 h 2830890"/>
              <a:gd name="connsiteX2" fmla="*/ 1502772 w 2147297"/>
              <a:gd name="connsiteY2" fmla="*/ 2674587 h 2830890"/>
              <a:gd name="connsiteX3" fmla="*/ 1017179 w 2147297"/>
              <a:gd name="connsiteY3" fmla="*/ 2525362 h 2830890"/>
              <a:gd name="connsiteX4" fmla="*/ 518704 w 2147297"/>
              <a:gd name="connsiteY4" fmla="*/ 2496788 h 2830890"/>
              <a:gd name="connsiteX5" fmla="*/ 436154 w 2147297"/>
              <a:gd name="connsiteY5" fmla="*/ 2112613 h 2830890"/>
              <a:gd name="connsiteX6" fmla="*/ 72024 w 2147297"/>
              <a:gd name="connsiteY6" fmla="*/ 2630137 h 2830890"/>
              <a:gd name="connsiteX7" fmla="*/ 261528 w 2147297"/>
              <a:gd name="connsiteY7" fmla="*/ 1271238 h 2830890"/>
              <a:gd name="connsiteX8" fmla="*/ 1195974 w 2147297"/>
              <a:gd name="connsiteY8" fmla="*/ 66 h 2830890"/>
              <a:gd name="connsiteX0" fmla="*/ 1195974 w 2147297"/>
              <a:gd name="connsiteY0" fmla="*/ 66 h 2776436"/>
              <a:gd name="connsiteX1" fmla="*/ 2147297 w 2147297"/>
              <a:gd name="connsiteY1" fmla="*/ 161991 h 2776436"/>
              <a:gd name="connsiteX2" fmla="*/ 1502772 w 2147297"/>
              <a:gd name="connsiteY2" fmla="*/ 2674587 h 2776436"/>
              <a:gd name="connsiteX3" fmla="*/ 1017179 w 2147297"/>
              <a:gd name="connsiteY3" fmla="*/ 2525362 h 2776436"/>
              <a:gd name="connsiteX4" fmla="*/ 518704 w 2147297"/>
              <a:gd name="connsiteY4" fmla="*/ 2496788 h 2776436"/>
              <a:gd name="connsiteX5" fmla="*/ 436154 w 2147297"/>
              <a:gd name="connsiteY5" fmla="*/ 2112613 h 2776436"/>
              <a:gd name="connsiteX6" fmla="*/ 72024 w 2147297"/>
              <a:gd name="connsiteY6" fmla="*/ 2630137 h 2776436"/>
              <a:gd name="connsiteX7" fmla="*/ 261528 w 2147297"/>
              <a:gd name="connsiteY7" fmla="*/ 1271238 h 2776436"/>
              <a:gd name="connsiteX8" fmla="*/ 1195974 w 2147297"/>
              <a:gd name="connsiteY8" fmla="*/ 66 h 2776436"/>
              <a:gd name="connsiteX0" fmla="*/ 1195974 w 2147297"/>
              <a:gd name="connsiteY0" fmla="*/ 66 h 2803714"/>
              <a:gd name="connsiteX1" fmla="*/ 2147297 w 2147297"/>
              <a:gd name="connsiteY1" fmla="*/ 161991 h 2803714"/>
              <a:gd name="connsiteX2" fmla="*/ 1502772 w 2147297"/>
              <a:gd name="connsiteY2" fmla="*/ 2674587 h 2803714"/>
              <a:gd name="connsiteX3" fmla="*/ 1134654 w 2147297"/>
              <a:gd name="connsiteY3" fmla="*/ 2449162 h 2803714"/>
              <a:gd name="connsiteX4" fmla="*/ 1017179 w 2147297"/>
              <a:gd name="connsiteY4" fmla="*/ 2525362 h 2803714"/>
              <a:gd name="connsiteX5" fmla="*/ 518704 w 2147297"/>
              <a:gd name="connsiteY5" fmla="*/ 2496788 h 2803714"/>
              <a:gd name="connsiteX6" fmla="*/ 436154 w 2147297"/>
              <a:gd name="connsiteY6" fmla="*/ 2112613 h 2803714"/>
              <a:gd name="connsiteX7" fmla="*/ 72024 w 2147297"/>
              <a:gd name="connsiteY7" fmla="*/ 2630137 h 2803714"/>
              <a:gd name="connsiteX8" fmla="*/ 261528 w 2147297"/>
              <a:gd name="connsiteY8" fmla="*/ 1271238 h 2803714"/>
              <a:gd name="connsiteX9" fmla="*/ 1195974 w 2147297"/>
              <a:gd name="connsiteY9" fmla="*/ 66 h 2803714"/>
              <a:gd name="connsiteX0" fmla="*/ 1195974 w 2147297"/>
              <a:gd name="connsiteY0" fmla="*/ 66 h 2771800"/>
              <a:gd name="connsiteX1" fmla="*/ 2147297 w 2147297"/>
              <a:gd name="connsiteY1" fmla="*/ 161991 h 2771800"/>
              <a:gd name="connsiteX2" fmla="*/ 1502772 w 2147297"/>
              <a:gd name="connsiteY2" fmla="*/ 2674587 h 2771800"/>
              <a:gd name="connsiteX3" fmla="*/ 1128304 w 2147297"/>
              <a:gd name="connsiteY3" fmla="*/ 2169762 h 2771800"/>
              <a:gd name="connsiteX4" fmla="*/ 1017179 w 2147297"/>
              <a:gd name="connsiteY4" fmla="*/ 2525362 h 2771800"/>
              <a:gd name="connsiteX5" fmla="*/ 518704 w 2147297"/>
              <a:gd name="connsiteY5" fmla="*/ 2496788 h 2771800"/>
              <a:gd name="connsiteX6" fmla="*/ 436154 w 2147297"/>
              <a:gd name="connsiteY6" fmla="*/ 2112613 h 2771800"/>
              <a:gd name="connsiteX7" fmla="*/ 72024 w 2147297"/>
              <a:gd name="connsiteY7" fmla="*/ 2630137 h 2771800"/>
              <a:gd name="connsiteX8" fmla="*/ 261528 w 2147297"/>
              <a:gd name="connsiteY8" fmla="*/ 1271238 h 2771800"/>
              <a:gd name="connsiteX9" fmla="*/ 1195974 w 2147297"/>
              <a:gd name="connsiteY9" fmla="*/ 66 h 2771800"/>
              <a:gd name="connsiteX0" fmla="*/ 1195974 w 2147297"/>
              <a:gd name="connsiteY0" fmla="*/ 66 h 2771800"/>
              <a:gd name="connsiteX1" fmla="*/ 2147297 w 2147297"/>
              <a:gd name="connsiteY1" fmla="*/ 161991 h 2771800"/>
              <a:gd name="connsiteX2" fmla="*/ 1502772 w 2147297"/>
              <a:gd name="connsiteY2" fmla="*/ 2674587 h 2771800"/>
              <a:gd name="connsiteX3" fmla="*/ 1220379 w 2147297"/>
              <a:gd name="connsiteY3" fmla="*/ 2169762 h 2771800"/>
              <a:gd name="connsiteX4" fmla="*/ 1017179 w 2147297"/>
              <a:gd name="connsiteY4" fmla="*/ 2525362 h 2771800"/>
              <a:gd name="connsiteX5" fmla="*/ 518704 w 2147297"/>
              <a:gd name="connsiteY5" fmla="*/ 2496788 h 2771800"/>
              <a:gd name="connsiteX6" fmla="*/ 436154 w 2147297"/>
              <a:gd name="connsiteY6" fmla="*/ 2112613 h 2771800"/>
              <a:gd name="connsiteX7" fmla="*/ 72024 w 2147297"/>
              <a:gd name="connsiteY7" fmla="*/ 2630137 h 2771800"/>
              <a:gd name="connsiteX8" fmla="*/ 261528 w 2147297"/>
              <a:gd name="connsiteY8" fmla="*/ 1271238 h 2771800"/>
              <a:gd name="connsiteX9" fmla="*/ 1195974 w 2147297"/>
              <a:gd name="connsiteY9" fmla="*/ 66 h 2771800"/>
              <a:gd name="connsiteX0" fmla="*/ 1195974 w 2147297"/>
              <a:gd name="connsiteY0" fmla="*/ 66 h 2687847"/>
              <a:gd name="connsiteX1" fmla="*/ 2147297 w 2147297"/>
              <a:gd name="connsiteY1" fmla="*/ 161991 h 2687847"/>
              <a:gd name="connsiteX2" fmla="*/ 1502772 w 2147297"/>
              <a:gd name="connsiteY2" fmla="*/ 2674587 h 2687847"/>
              <a:gd name="connsiteX3" fmla="*/ 1220379 w 2147297"/>
              <a:gd name="connsiteY3" fmla="*/ 2169762 h 2687847"/>
              <a:gd name="connsiteX4" fmla="*/ 1017179 w 2147297"/>
              <a:gd name="connsiteY4" fmla="*/ 2525362 h 2687847"/>
              <a:gd name="connsiteX5" fmla="*/ 518704 w 2147297"/>
              <a:gd name="connsiteY5" fmla="*/ 2496788 h 2687847"/>
              <a:gd name="connsiteX6" fmla="*/ 436154 w 2147297"/>
              <a:gd name="connsiteY6" fmla="*/ 2112613 h 2687847"/>
              <a:gd name="connsiteX7" fmla="*/ 72024 w 2147297"/>
              <a:gd name="connsiteY7" fmla="*/ 2630137 h 2687847"/>
              <a:gd name="connsiteX8" fmla="*/ 261528 w 2147297"/>
              <a:gd name="connsiteY8" fmla="*/ 1271238 h 2687847"/>
              <a:gd name="connsiteX9" fmla="*/ 1195974 w 2147297"/>
              <a:gd name="connsiteY9" fmla="*/ 66 h 2687847"/>
              <a:gd name="connsiteX0" fmla="*/ 1195974 w 2147297"/>
              <a:gd name="connsiteY0" fmla="*/ 66 h 2678442"/>
              <a:gd name="connsiteX1" fmla="*/ 2147297 w 2147297"/>
              <a:gd name="connsiteY1" fmla="*/ 161991 h 2678442"/>
              <a:gd name="connsiteX2" fmla="*/ 1502772 w 2147297"/>
              <a:gd name="connsiteY2" fmla="*/ 2674587 h 2678442"/>
              <a:gd name="connsiteX3" fmla="*/ 1220379 w 2147297"/>
              <a:gd name="connsiteY3" fmla="*/ 2169762 h 2678442"/>
              <a:gd name="connsiteX4" fmla="*/ 1017179 w 2147297"/>
              <a:gd name="connsiteY4" fmla="*/ 2525362 h 2678442"/>
              <a:gd name="connsiteX5" fmla="*/ 518704 w 2147297"/>
              <a:gd name="connsiteY5" fmla="*/ 2496788 h 2678442"/>
              <a:gd name="connsiteX6" fmla="*/ 436154 w 2147297"/>
              <a:gd name="connsiteY6" fmla="*/ 2112613 h 2678442"/>
              <a:gd name="connsiteX7" fmla="*/ 72024 w 2147297"/>
              <a:gd name="connsiteY7" fmla="*/ 2630137 h 2678442"/>
              <a:gd name="connsiteX8" fmla="*/ 261528 w 2147297"/>
              <a:gd name="connsiteY8" fmla="*/ 1271238 h 2678442"/>
              <a:gd name="connsiteX9" fmla="*/ 1195974 w 2147297"/>
              <a:gd name="connsiteY9" fmla="*/ 66 h 2678442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  <a:gd name="connsiteX0" fmla="*/ 919749 w 2147297"/>
              <a:gd name="connsiteY0" fmla="*/ 134 h 2621516"/>
              <a:gd name="connsiteX1" fmla="*/ 2147297 w 2147297"/>
              <a:gd name="connsiteY1" fmla="*/ 104909 h 2621516"/>
              <a:gd name="connsiteX2" fmla="*/ 1502772 w 2147297"/>
              <a:gd name="connsiteY2" fmla="*/ 2617505 h 2621516"/>
              <a:gd name="connsiteX3" fmla="*/ 1204504 w 2147297"/>
              <a:gd name="connsiteY3" fmla="*/ 2134905 h 2621516"/>
              <a:gd name="connsiteX4" fmla="*/ 1017179 w 2147297"/>
              <a:gd name="connsiteY4" fmla="*/ 2468280 h 2621516"/>
              <a:gd name="connsiteX5" fmla="*/ 518704 w 2147297"/>
              <a:gd name="connsiteY5" fmla="*/ 2439706 h 2621516"/>
              <a:gd name="connsiteX6" fmla="*/ 436154 w 2147297"/>
              <a:gd name="connsiteY6" fmla="*/ 2055531 h 2621516"/>
              <a:gd name="connsiteX7" fmla="*/ 72024 w 2147297"/>
              <a:gd name="connsiteY7" fmla="*/ 2573055 h 2621516"/>
              <a:gd name="connsiteX8" fmla="*/ 261528 w 2147297"/>
              <a:gd name="connsiteY8" fmla="*/ 1214156 h 2621516"/>
              <a:gd name="connsiteX9" fmla="*/ 919749 w 2147297"/>
              <a:gd name="connsiteY9" fmla="*/ 134 h 2621516"/>
              <a:gd name="connsiteX0" fmla="*/ 904229 w 2131777"/>
              <a:gd name="connsiteY0" fmla="*/ 134 h 2621516"/>
              <a:gd name="connsiteX1" fmla="*/ 2131777 w 2131777"/>
              <a:gd name="connsiteY1" fmla="*/ 104909 h 2621516"/>
              <a:gd name="connsiteX2" fmla="*/ 1487252 w 2131777"/>
              <a:gd name="connsiteY2" fmla="*/ 2617505 h 2621516"/>
              <a:gd name="connsiteX3" fmla="*/ 1188984 w 2131777"/>
              <a:gd name="connsiteY3" fmla="*/ 2134905 h 2621516"/>
              <a:gd name="connsiteX4" fmla="*/ 1001659 w 2131777"/>
              <a:gd name="connsiteY4" fmla="*/ 2468280 h 2621516"/>
              <a:gd name="connsiteX5" fmla="*/ 503184 w 2131777"/>
              <a:gd name="connsiteY5" fmla="*/ 2439706 h 2621516"/>
              <a:gd name="connsiteX6" fmla="*/ 420634 w 2131777"/>
              <a:gd name="connsiteY6" fmla="*/ 2055531 h 2621516"/>
              <a:gd name="connsiteX7" fmla="*/ 56504 w 2131777"/>
              <a:gd name="connsiteY7" fmla="*/ 2573055 h 2621516"/>
              <a:gd name="connsiteX8" fmla="*/ 341258 w 2131777"/>
              <a:gd name="connsiteY8" fmla="*/ 1376081 h 2621516"/>
              <a:gd name="connsiteX9" fmla="*/ 904229 w 2131777"/>
              <a:gd name="connsiteY9" fmla="*/ 134 h 2621516"/>
              <a:gd name="connsiteX0" fmla="*/ 921055 w 2148603"/>
              <a:gd name="connsiteY0" fmla="*/ 134 h 2621516"/>
              <a:gd name="connsiteX1" fmla="*/ 2148603 w 2148603"/>
              <a:gd name="connsiteY1" fmla="*/ 104909 h 2621516"/>
              <a:gd name="connsiteX2" fmla="*/ 1504078 w 2148603"/>
              <a:gd name="connsiteY2" fmla="*/ 2617505 h 2621516"/>
              <a:gd name="connsiteX3" fmla="*/ 1205810 w 2148603"/>
              <a:gd name="connsiteY3" fmla="*/ 2134905 h 2621516"/>
              <a:gd name="connsiteX4" fmla="*/ 1018485 w 2148603"/>
              <a:gd name="connsiteY4" fmla="*/ 2468280 h 2621516"/>
              <a:gd name="connsiteX5" fmla="*/ 520010 w 2148603"/>
              <a:gd name="connsiteY5" fmla="*/ 2439706 h 2621516"/>
              <a:gd name="connsiteX6" fmla="*/ 437460 w 2148603"/>
              <a:gd name="connsiteY6" fmla="*/ 2055531 h 2621516"/>
              <a:gd name="connsiteX7" fmla="*/ 73330 w 2148603"/>
              <a:gd name="connsiteY7" fmla="*/ 2573055 h 2621516"/>
              <a:gd name="connsiteX8" fmla="*/ 256484 w 2148603"/>
              <a:gd name="connsiteY8" fmla="*/ 1341156 h 2621516"/>
              <a:gd name="connsiteX9" fmla="*/ 921055 w 2148603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463067 w 2174210"/>
              <a:gd name="connsiteY6" fmla="*/ 2055531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339242 w 2174210"/>
              <a:gd name="connsiteY6" fmla="*/ 199520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332892 w 2174210"/>
              <a:gd name="connsiteY6" fmla="*/ 194440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326542 w 2174210"/>
              <a:gd name="connsiteY6" fmla="*/ 1871381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329717 w 2174210"/>
              <a:gd name="connsiteY6" fmla="*/ 177930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545617 w 2174210"/>
              <a:gd name="connsiteY5" fmla="*/ 2439706 h 2621516"/>
              <a:gd name="connsiteX6" fmla="*/ 291617 w 2174210"/>
              <a:gd name="connsiteY6" fmla="*/ 252225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628167 w 2174210"/>
              <a:gd name="connsiteY5" fmla="*/ 2211106 h 2621516"/>
              <a:gd name="connsiteX6" fmla="*/ 291617 w 2174210"/>
              <a:gd name="connsiteY6" fmla="*/ 252225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707542 w 2174210"/>
              <a:gd name="connsiteY5" fmla="*/ 2147606 h 2621516"/>
              <a:gd name="connsiteX6" fmla="*/ 291617 w 2174210"/>
              <a:gd name="connsiteY6" fmla="*/ 252225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1516"/>
              <a:gd name="connsiteX1" fmla="*/ 2174210 w 2174210"/>
              <a:gd name="connsiteY1" fmla="*/ 104909 h 2621516"/>
              <a:gd name="connsiteX2" fmla="*/ 1529685 w 2174210"/>
              <a:gd name="connsiteY2" fmla="*/ 2617505 h 2621516"/>
              <a:gd name="connsiteX3" fmla="*/ 1231417 w 2174210"/>
              <a:gd name="connsiteY3" fmla="*/ 2134905 h 2621516"/>
              <a:gd name="connsiteX4" fmla="*/ 1044092 w 2174210"/>
              <a:gd name="connsiteY4" fmla="*/ 2468280 h 2621516"/>
              <a:gd name="connsiteX5" fmla="*/ 732942 w 2174210"/>
              <a:gd name="connsiteY5" fmla="*/ 2271431 h 2621516"/>
              <a:gd name="connsiteX6" fmla="*/ 291617 w 2174210"/>
              <a:gd name="connsiteY6" fmla="*/ 2522256 h 2621516"/>
              <a:gd name="connsiteX7" fmla="*/ 67187 w 2174210"/>
              <a:gd name="connsiteY7" fmla="*/ 2601630 h 2621516"/>
              <a:gd name="connsiteX8" fmla="*/ 282091 w 2174210"/>
              <a:gd name="connsiteY8" fmla="*/ 1341156 h 2621516"/>
              <a:gd name="connsiteX9" fmla="*/ 946662 w 2174210"/>
              <a:gd name="connsiteY9" fmla="*/ 134 h 2621516"/>
              <a:gd name="connsiteX0" fmla="*/ 946662 w 2174210"/>
              <a:gd name="connsiteY0" fmla="*/ 134 h 2622324"/>
              <a:gd name="connsiteX1" fmla="*/ 2174210 w 2174210"/>
              <a:gd name="connsiteY1" fmla="*/ 104909 h 2622324"/>
              <a:gd name="connsiteX2" fmla="*/ 1529685 w 2174210"/>
              <a:gd name="connsiteY2" fmla="*/ 2617505 h 2622324"/>
              <a:gd name="connsiteX3" fmla="*/ 1406042 w 2174210"/>
              <a:gd name="connsiteY3" fmla="*/ 2226980 h 2622324"/>
              <a:gd name="connsiteX4" fmla="*/ 1044092 w 2174210"/>
              <a:gd name="connsiteY4" fmla="*/ 2468280 h 2622324"/>
              <a:gd name="connsiteX5" fmla="*/ 732942 w 2174210"/>
              <a:gd name="connsiteY5" fmla="*/ 2271431 h 2622324"/>
              <a:gd name="connsiteX6" fmla="*/ 291617 w 2174210"/>
              <a:gd name="connsiteY6" fmla="*/ 2522256 h 2622324"/>
              <a:gd name="connsiteX7" fmla="*/ 67187 w 2174210"/>
              <a:gd name="connsiteY7" fmla="*/ 2601630 h 2622324"/>
              <a:gd name="connsiteX8" fmla="*/ 282091 w 2174210"/>
              <a:gd name="connsiteY8" fmla="*/ 1341156 h 2622324"/>
              <a:gd name="connsiteX9" fmla="*/ 946662 w 2174210"/>
              <a:gd name="connsiteY9" fmla="*/ 134 h 2622324"/>
              <a:gd name="connsiteX0" fmla="*/ 946662 w 2174210"/>
              <a:gd name="connsiteY0" fmla="*/ 134 h 2767207"/>
              <a:gd name="connsiteX1" fmla="*/ 2174210 w 2174210"/>
              <a:gd name="connsiteY1" fmla="*/ 104909 h 2767207"/>
              <a:gd name="connsiteX2" fmla="*/ 1510635 w 2174210"/>
              <a:gd name="connsiteY2" fmla="*/ 2763555 h 2767207"/>
              <a:gd name="connsiteX3" fmla="*/ 1406042 w 2174210"/>
              <a:gd name="connsiteY3" fmla="*/ 2226980 h 2767207"/>
              <a:gd name="connsiteX4" fmla="*/ 1044092 w 2174210"/>
              <a:gd name="connsiteY4" fmla="*/ 2468280 h 2767207"/>
              <a:gd name="connsiteX5" fmla="*/ 732942 w 2174210"/>
              <a:gd name="connsiteY5" fmla="*/ 2271431 h 2767207"/>
              <a:gd name="connsiteX6" fmla="*/ 291617 w 2174210"/>
              <a:gd name="connsiteY6" fmla="*/ 2522256 h 2767207"/>
              <a:gd name="connsiteX7" fmla="*/ 67187 w 2174210"/>
              <a:gd name="connsiteY7" fmla="*/ 2601630 h 2767207"/>
              <a:gd name="connsiteX8" fmla="*/ 282091 w 2174210"/>
              <a:gd name="connsiteY8" fmla="*/ 1341156 h 2767207"/>
              <a:gd name="connsiteX9" fmla="*/ 946662 w 2174210"/>
              <a:gd name="connsiteY9" fmla="*/ 134 h 2767207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044092 w 2174210"/>
              <a:gd name="connsiteY4" fmla="*/ 2468280 h 2767113"/>
              <a:gd name="connsiteX5" fmla="*/ 732942 w 2174210"/>
              <a:gd name="connsiteY5" fmla="*/ 2271431 h 2767113"/>
              <a:gd name="connsiteX6" fmla="*/ 291617 w 2174210"/>
              <a:gd name="connsiteY6" fmla="*/ 2522256 h 2767113"/>
              <a:gd name="connsiteX7" fmla="*/ 67187 w 2174210"/>
              <a:gd name="connsiteY7" fmla="*/ 2601630 h 2767113"/>
              <a:gd name="connsiteX8" fmla="*/ 282091 w 2174210"/>
              <a:gd name="connsiteY8" fmla="*/ 1341156 h 2767113"/>
              <a:gd name="connsiteX9" fmla="*/ 946662 w 2174210"/>
              <a:gd name="connsiteY9" fmla="*/ 134 h 2767113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155217 w 2174210"/>
              <a:gd name="connsiteY4" fmla="*/ 2550830 h 2767113"/>
              <a:gd name="connsiteX5" fmla="*/ 732942 w 2174210"/>
              <a:gd name="connsiteY5" fmla="*/ 2271431 h 2767113"/>
              <a:gd name="connsiteX6" fmla="*/ 291617 w 2174210"/>
              <a:gd name="connsiteY6" fmla="*/ 2522256 h 2767113"/>
              <a:gd name="connsiteX7" fmla="*/ 67187 w 2174210"/>
              <a:gd name="connsiteY7" fmla="*/ 2601630 h 2767113"/>
              <a:gd name="connsiteX8" fmla="*/ 282091 w 2174210"/>
              <a:gd name="connsiteY8" fmla="*/ 1341156 h 2767113"/>
              <a:gd name="connsiteX9" fmla="*/ 946662 w 2174210"/>
              <a:gd name="connsiteY9" fmla="*/ 134 h 2767113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155217 w 2174210"/>
              <a:gd name="connsiteY4" fmla="*/ 2550830 h 2767113"/>
              <a:gd name="connsiteX5" fmla="*/ 720242 w 2174210"/>
              <a:gd name="connsiteY5" fmla="*/ 2471456 h 2767113"/>
              <a:gd name="connsiteX6" fmla="*/ 291617 w 2174210"/>
              <a:gd name="connsiteY6" fmla="*/ 2522256 h 2767113"/>
              <a:gd name="connsiteX7" fmla="*/ 67187 w 2174210"/>
              <a:gd name="connsiteY7" fmla="*/ 2601630 h 2767113"/>
              <a:gd name="connsiteX8" fmla="*/ 282091 w 2174210"/>
              <a:gd name="connsiteY8" fmla="*/ 1341156 h 2767113"/>
              <a:gd name="connsiteX9" fmla="*/ 946662 w 2174210"/>
              <a:gd name="connsiteY9" fmla="*/ 134 h 2767113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155217 w 2174210"/>
              <a:gd name="connsiteY4" fmla="*/ 2550830 h 2767113"/>
              <a:gd name="connsiteX5" fmla="*/ 720242 w 2174210"/>
              <a:gd name="connsiteY5" fmla="*/ 2471456 h 2767113"/>
              <a:gd name="connsiteX6" fmla="*/ 291617 w 2174210"/>
              <a:gd name="connsiteY6" fmla="*/ 2522256 h 2767113"/>
              <a:gd name="connsiteX7" fmla="*/ 67187 w 2174210"/>
              <a:gd name="connsiteY7" fmla="*/ 2601630 h 2767113"/>
              <a:gd name="connsiteX8" fmla="*/ 282091 w 2174210"/>
              <a:gd name="connsiteY8" fmla="*/ 1341156 h 2767113"/>
              <a:gd name="connsiteX9" fmla="*/ 946662 w 2174210"/>
              <a:gd name="connsiteY9" fmla="*/ 134 h 2767113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155217 w 2174210"/>
              <a:gd name="connsiteY4" fmla="*/ 2550830 h 2767113"/>
              <a:gd name="connsiteX5" fmla="*/ 720242 w 2174210"/>
              <a:gd name="connsiteY5" fmla="*/ 2471456 h 2767113"/>
              <a:gd name="connsiteX6" fmla="*/ 551695 w 2174210"/>
              <a:gd name="connsiteY6" fmla="*/ 2437044 h 2767113"/>
              <a:gd name="connsiteX7" fmla="*/ 291617 w 2174210"/>
              <a:gd name="connsiteY7" fmla="*/ 2522256 h 2767113"/>
              <a:gd name="connsiteX8" fmla="*/ 67187 w 2174210"/>
              <a:gd name="connsiteY8" fmla="*/ 2601630 h 2767113"/>
              <a:gd name="connsiteX9" fmla="*/ 282091 w 2174210"/>
              <a:gd name="connsiteY9" fmla="*/ 1341156 h 2767113"/>
              <a:gd name="connsiteX10" fmla="*/ 946662 w 2174210"/>
              <a:gd name="connsiteY10" fmla="*/ 134 h 2767113"/>
              <a:gd name="connsiteX0" fmla="*/ 946662 w 2174210"/>
              <a:gd name="connsiteY0" fmla="*/ 134 h 2767113"/>
              <a:gd name="connsiteX1" fmla="*/ 2174210 w 2174210"/>
              <a:gd name="connsiteY1" fmla="*/ 104909 h 2767113"/>
              <a:gd name="connsiteX2" fmla="*/ 1510635 w 2174210"/>
              <a:gd name="connsiteY2" fmla="*/ 2763555 h 2767113"/>
              <a:gd name="connsiteX3" fmla="*/ 1399692 w 2174210"/>
              <a:gd name="connsiteY3" fmla="*/ 2211105 h 2767113"/>
              <a:gd name="connsiteX4" fmla="*/ 1155217 w 2174210"/>
              <a:gd name="connsiteY4" fmla="*/ 2550830 h 2767113"/>
              <a:gd name="connsiteX5" fmla="*/ 720242 w 2174210"/>
              <a:gd name="connsiteY5" fmla="*/ 2471456 h 2767113"/>
              <a:gd name="connsiteX6" fmla="*/ 742195 w 2174210"/>
              <a:gd name="connsiteY6" fmla="*/ 2059219 h 2767113"/>
              <a:gd name="connsiteX7" fmla="*/ 291617 w 2174210"/>
              <a:gd name="connsiteY7" fmla="*/ 2522256 h 2767113"/>
              <a:gd name="connsiteX8" fmla="*/ 67187 w 2174210"/>
              <a:gd name="connsiteY8" fmla="*/ 2601630 h 2767113"/>
              <a:gd name="connsiteX9" fmla="*/ 282091 w 2174210"/>
              <a:gd name="connsiteY9" fmla="*/ 1341156 h 2767113"/>
              <a:gd name="connsiteX10" fmla="*/ 946662 w 2174210"/>
              <a:gd name="connsiteY10" fmla="*/ 134 h 276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74210" h="2767113">
                <a:moveTo>
                  <a:pt x="946662" y="134"/>
                </a:moveTo>
                <a:cubicBezTo>
                  <a:pt x="1285995" y="-3041"/>
                  <a:pt x="1857102" y="50934"/>
                  <a:pt x="2174210" y="104909"/>
                </a:cubicBezTo>
                <a:cubicBezTo>
                  <a:pt x="1959368" y="942441"/>
                  <a:pt x="1608002" y="2618173"/>
                  <a:pt x="1510635" y="2763555"/>
                </a:cubicBezTo>
                <a:cubicBezTo>
                  <a:pt x="1399011" y="2817725"/>
                  <a:pt x="1480624" y="2235976"/>
                  <a:pt x="1399692" y="2211105"/>
                </a:cubicBezTo>
                <a:cubicBezTo>
                  <a:pt x="1318760" y="2186234"/>
                  <a:pt x="1235650" y="2473042"/>
                  <a:pt x="1155217" y="2550830"/>
                </a:cubicBezTo>
                <a:cubicBezTo>
                  <a:pt x="991206" y="2521197"/>
                  <a:pt x="809671" y="2540247"/>
                  <a:pt x="720242" y="2471456"/>
                </a:cubicBezTo>
                <a:cubicBezTo>
                  <a:pt x="619655" y="2452492"/>
                  <a:pt x="813632" y="2050752"/>
                  <a:pt x="742195" y="2059219"/>
                </a:cubicBezTo>
                <a:cubicBezTo>
                  <a:pt x="670758" y="2067686"/>
                  <a:pt x="372368" y="2494825"/>
                  <a:pt x="291617" y="2522256"/>
                </a:cubicBezTo>
                <a:lnTo>
                  <a:pt x="67187" y="2601630"/>
                </a:lnTo>
                <a:cubicBezTo>
                  <a:pt x="-108466" y="2385730"/>
                  <a:pt x="94766" y="1779501"/>
                  <a:pt x="282091" y="1341156"/>
                </a:cubicBezTo>
                <a:cubicBezTo>
                  <a:pt x="440841" y="947261"/>
                  <a:pt x="904888" y="282375"/>
                  <a:pt x="946662" y="134"/>
                </a:cubicBezTo>
                <a:close/>
              </a:path>
            </a:pathLst>
          </a:custGeom>
          <a:solidFill>
            <a:srgbClr val="965450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B2382BD-DADC-4B63-AD9F-7735C49B5A8F}"/>
              </a:ext>
            </a:extLst>
          </p:cNvPr>
          <p:cNvSpPr/>
          <p:nvPr/>
        </p:nvSpPr>
        <p:spPr>
          <a:xfrm>
            <a:off x="1421221" y="3875437"/>
            <a:ext cx="2147297" cy="2678598"/>
          </a:xfrm>
          <a:custGeom>
            <a:avLst/>
            <a:gdLst>
              <a:gd name="connsiteX0" fmla="*/ 0 w 1446623"/>
              <a:gd name="connsiteY0" fmla="*/ 0 h 2684046"/>
              <a:gd name="connsiteX1" fmla="*/ 1446623 w 1446623"/>
              <a:gd name="connsiteY1" fmla="*/ 0 h 2684046"/>
              <a:gd name="connsiteX2" fmla="*/ 1446623 w 1446623"/>
              <a:gd name="connsiteY2" fmla="*/ 2684046 h 2684046"/>
              <a:gd name="connsiteX3" fmla="*/ 0 w 1446623"/>
              <a:gd name="connsiteY3" fmla="*/ 2684046 h 2684046"/>
              <a:gd name="connsiteX4" fmla="*/ 0 w 1446623"/>
              <a:gd name="connsiteY4" fmla="*/ 0 h 2684046"/>
              <a:gd name="connsiteX0" fmla="*/ 0 w 2091148"/>
              <a:gd name="connsiteY0" fmla="*/ 0 h 2684046"/>
              <a:gd name="connsiteX1" fmla="*/ 2091148 w 2091148"/>
              <a:gd name="connsiteY1" fmla="*/ 171450 h 2684046"/>
              <a:gd name="connsiteX2" fmla="*/ 1446623 w 2091148"/>
              <a:gd name="connsiteY2" fmla="*/ 2684046 h 2684046"/>
              <a:gd name="connsiteX3" fmla="*/ 0 w 2091148"/>
              <a:gd name="connsiteY3" fmla="*/ 2684046 h 2684046"/>
              <a:gd name="connsiteX4" fmla="*/ 0 w 2091148"/>
              <a:gd name="connsiteY4" fmla="*/ 0 h 2684046"/>
              <a:gd name="connsiteX0" fmla="*/ 752475 w 2091148"/>
              <a:gd name="connsiteY0" fmla="*/ 66675 h 2512596"/>
              <a:gd name="connsiteX1" fmla="*/ 2091148 w 2091148"/>
              <a:gd name="connsiteY1" fmla="*/ 0 h 2512596"/>
              <a:gd name="connsiteX2" fmla="*/ 1446623 w 2091148"/>
              <a:gd name="connsiteY2" fmla="*/ 2512596 h 2512596"/>
              <a:gd name="connsiteX3" fmla="*/ 0 w 2091148"/>
              <a:gd name="connsiteY3" fmla="*/ 2512596 h 2512596"/>
              <a:gd name="connsiteX4" fmla="*/ 752475 w 2091148"/>
              <a:gd name="connsiteY4" fmla="*/ 66675 h 2512596"/>
              <a:gd name="connsiteX0" fmla="*/ 1139825 w 2091148"/>
              <a:gd name="connsiteY0" fmla="*/ 0 h 2674521"/>
              <a:gd name="connsiteX1" fmla="*/ 2091148 w 2091148"/>
              <a:gd name="connsiteY1" fmla="*/ 161925 h 2674521"/>
              <a:gd name="connsiteX2" fmla="*/ 1446623 w 2091148"/>
              <a:gd name="connsiteY2" fmla="*/ 2674521 h 2674521"/>
              <a:gd name="connsiteX3" fmla="*/ 0 w 2091148"/>
              <a:gd name="connsiteY3" fmla="*/ 2674521 h 2674521"/>
              <a:gd name="connsiteX4" fmla="*/ 1139825 w 2091148"/>
              <a:gd name="connsiteY4" fmla="*/ 0 h 2674521"/>
              <a:gd name="connsiteX0" fmla="*/ 1139825 w 2091148"/>
              <a:gd name="connsiteY0" fmla="*/ 66 h 2674587"/>
              <a:gd name="connsiteX1" fmla="*/ 2091148 w 2091148"/>
              <a:gd name="connsiteY1" fmla="*/ 161991 h 2674587"/>
              <a:gd name="connsiteX2" fmla="*/ 1446623 w 2091148"/>
              <a:gd name="connsiteY2" fmla="*/ 2674587 h 2674587"/>
              <a:gd name="connsiteX3" fmla="*/ 0 w 2091148"/>
              <a:gd name="connsiteY3" fmla="*/ 2674587 h 2674587"/>
              <a:gd name="connsiteX4" fmla="*/ 1139825 w 2091148"/>
              <a:gd name="connsiteY4" fmla="*/ 66 h 2674587"/>
              <a:gd name="connsiteX0" fmla="*/ 1123950 w 2075273"/>
              <a:gd name="connsiteY0" fmla="*/ 66 h 2674587"/>
              <a:gd name="connsiteX1" fmla="*/ 2075273 w 2075273"/>
              <a:gd name="connsiteY1" fmla="*/ 161991 h 2674587"/>
              <a:gd name="connsiteX2" fmla="*/ 1430748 w 2075273"/>
              <a:gd name="connsiteY2" fmla="*/ 2674587 h 2674587"/>
              <a:gd name="connsiteX3" fmla="*/ 0 w 2075273"/>
              <a:gd name="connsiteY3" fmla="*/ 2630137 h 2674587"/>
              <a:gd name="connsiteX4" fmla="*/ 1123950 w 2075273"/>
              <a:gd name="connsiteY4" fmla="*/ 66 h 2674587"/>
              <a:gd name="connsiteX0" fmla="*/ 1123950 w 2075273"/>
              <a:gd name="connsiteY0" fmla="*/ 66 h 2674587"/>
              <a:gd name="connsiteX1" fmla="*/ 2075273 w 2075273"/>
              <a:gd name="connsiteY1" fmla="*/ 161991 h 2674587"/>
              <a:gd name="connsiteX2" fmla="*/ 1430748 w 2075273"/>
              <a:gd name="connsiteY2" fmla="*/ 2674587 h 2674587"/>
              <a:gd name="connsiteX3" fmla="*/ 0 w 2075273"/>
              <a:gd name="connsiteY3" fmla="*/ 2630137 h 2674587"/>
              <a:gd name="connsiteX4" fmla="*/ 1123950 w 2075273"/>
              <a:gd name="connsiteY4" fmla="*/ 66 h 2674587"/>
              <a:gd name="connsiteX0" fmla="*/ 1170459 w 2121782"/>
              <a:gd name="connsiteY0" fmla="*/ 66 h 2674587"/>
              <a:gd name="connsiteX1" fmla="*/ 2121782 w 2121782"/>
              <a:gd name="connsiteY1" fmla="*/ 161991 h 2674587"/>
              <a:gd name="connsiteX2" fmla="*/ 1477257 w 2121782"/>
              <a:gd name="connsiteY2" fmla="*/ 2674587 h 2674587"/>
              <a:gd name="connsiteX3" fmla="*/ 46509 w 2121782"/>
              <a:gd name="connsiteY3" fmla="*/ 2630137 h 2674587"/>
              <a:gd name="connsiteX4" fmla="*/ 423338 w 2121782"/>
              <a:gd name="connsiteY4" fmla="*/ 1379188 h 2674587"/>
              <a:gd name="connsiteX5" fmla="*/ 1170459 w 2121782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72024 w 2147297"/>
              <a:gd name="connsiteY3" fmla="*/ 2630137 h 2674587"/>
              <a:gd name="connsiteX4" fmla="*/ 261528 w 2147297"/>
              <a:gd name="connsiteY4" fmla="*/ 1271238 h 2674587"/>
              <a:gd name="connsiteX5" fmla="*/ 1195974 w 2147297"/>
              <a:gd name="connsiteY5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293279 w 2147297"/>
              <a:gd name="connsiteY3" fmla="*/ 2642838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77429 w 2147297"/>
              <a:gd name="connsiteY3" fmla="*/ 222056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55204 w 2147297"/>
              <a:gd name="connsiteY3" fmla="*/ 201736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36154 w 2147297"/>
              <a:gd name="connsiteY3" fmla="*/ 211261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674587"/>
              <a:gd name="connsiteX1" fmla="*/ 2147297 w 2147297"/>
              <a:gd name="connsiteY1" fmla="*/ 161991 h 2674587"/>
              <a:gd name="connsiteX2" fmla="*/ 1502772 w 2147297"/>
              <a:gd name="connsiteY2" fmla="*/ 2674587 h 2674587"/>
              <a:gd name="connsiteX3" fmla="*/ 436154 w 2147297"/>
              <a:gd name="connsiteY3" fmla="*/ 2112613 h 2674587"/>
              <a:gd name="connsiteX4" fmla="*/ 72024 w 2147297"/>
              <a:gd name="connsiteY4" fmla="*/ 2630137 h 2674587"/>
              <a:gd name="connsiteX5" fmla="*/ 261528 w 2147297"/>
              <a:gd name="connsiteY5" fmla="*/ 1271238 h 2674587"/>
              <a:gd name="connsiteX6" fmla="*/ 1195974 w 2147297"/>
              <a:gd name="connsiteY6" fmla="*/ 66 h 2674587"/>
              <a:gd name="connsiteX0" fmla="*/ 1195974 w 2147297"/>
              <a:gd name="connsiteY0" fmla="*/ 66 h 2791754"/>
              <a:gd name="connsiteX1" fmla="*/ 2147297 w 2147297"/>
              <a:gd name="connsiteY1" fmla="*/ 161991 h 2791754"/>
              <a:gd name="connsiteX2" fmla="*/ 1502772 w 2147297"/>
              <a:gd name="connsiteY2" fmla="*/ 2674587 h 2791754"/>
              <a:gd name="connsiteX3" fmla="*/ 658404 w 2147297"/>
              <a:gd name="connsiteY3" fmla="*/ 2350738 h 2791754"/>
              <a:gd name="connsiteX4" fmla="*/ 436154 w 2147297"/>
              <a:gd name="connsiteY4" fmla="*/ 2112613 h 2791754"/>
              <a:gd name="connsiteX5" fmla="*/ 72024 w 2147297"/>
              <a:gd name="connsiteY5" fmla="*/ 2630137 h 2791754"/>
              <a:gd name="connsiteX6" fmla="*/ 261528 w 2147297"/>
              <a:gd name="connsiteY6" fmla="*/ 1271238 h 2791754"/>
              <a:gd name="connsiteX7" fmla="*/ 1195974 w 2147297"/>
              <a:gd name="connsiteY7" fmla="*/ 66 h 2791754"/>
              <a:gd name="connsiteX0" fmla="*/ 1195974 w 2147297"/>
              <a:gd name="connsiteY0" fmla="*/ 66 h 2815287"/>
              <a:gd name="connsiteX1" fmla="*/ 2147297 w 2147297"/>
              <a:gd name="connsiteY1" fmla="*/ 161991 h 2815287"/>
              <a:gd name="connsiteX2" fmla="*/ 1502772 w 2147297"/>
              <a:gd name="connsiteY2" fmla="*/ 2674587 h 2815287"/>
              <a:gd name="connsiteX3" fmla="*/ 518704 w 2147297"/>
              <a:gd name="connsiteY3" fmla="*/ 2496788 h 2815287"/>
              <a:gd name="connsiteX4" fmla="*/ 436154 w 2147297"/>
              <a:gd name="connsiteY4" fmla="*/ 2112613 h 2815287"/>
              <a:gd name="connsiteX5" fmla="*/ 72024 w 2147297"/>
              <a:gd name="connsiteY5" fmla="*/ 2630137 h 2815287"/>
              <a:gd name="connsiteX6" fmla="*/ 261528 w 2147297"/>
              <a:gd name="connsiteY6" fmla="*/ 1271238 h 2815287"/>
              <a:gd name="connsiteX7" fmla="*/ 1195974 w 2147297"/>
              <a:gd name="connsiteY7" fmla="*/ 66 h 2815287"/>
              <a:gd name="connsiteX0" fmla="*/ 1195974 w 2147297"/>
              <a:gd name="connsiteY0" fmla="*/ 66 h 2800932"/>
              <a:gd name="connsiteX1" fmla="*/ 2147297 w 2147297"/>
              <a:gd name="connsiteY1" fmla="*/ 161991 h 2800932"/>
              <a:gd name="connsiteX2" fmla="*/ 1502772 w 2147297"/>
              <a:gd name="connsiteY2" fmla="*/ 2674587 h 2800932"/>
              <a:gd name="connsiteX3" fmla="*/ 518704 w 2147297"/>
              <a:gd name="connsiteY3" fmla="*/ 2496788 h 2800932"/>
              <a:gd name="connsiteX4" fmla="*/ 436154 w 2147297"/>
              <a:gd name="connsiteY4" fmla="*/ 2112613 h 2800932"/>
              <a:gd name="connsiteX5" fmla="*/ 72024 w 2147297"/>
              <a:gd name="connsiteY5" fmla="*/ 2630137 h 2800932"/>
              <a:gd name="connsiteX6" fmla="*/ 261528 w 2147297"/>
              <a:gd name="connsiteY6" fmla="*/ 1271238 h 2800932"/>
              <a:gd name="connsiteX7" fmla="*/ 1195974 w 2147297"/>
              <a:gd name="connsiteY7" fmla="*/ 66 h 2800932"/>
              <a:gd name="connsiteX0" fmla="*/ 1195974 w 2147297"/>
              <a:gd name="connsiteY0" fmla="*/ 66 h 2855704"/>
              <a:gd name="connsiteX1" fmla="*/ 2147297 w 2147297"/>
              <a:gd name="connsiteY1" fmla="*/ 161991 h 2855704"/>
              <a:gd name="connsiteX2" fmla="*/ 1502772 w 2147297"/>
              <a:gd name="connsiteY2" fmla="*/ 2674587 h 2855704"/>
              <a:gd name="connsiteX3" fmla="*/ 839379 w 2147297"/>
              <a:gd name="connsiteY3" fmla="*/ 2639662 h 2855704"/>
              <a:gd name="connsiteX4" fmla="*/ 518704 w 2147297"/>
              <a:gd name="connsiteY4" fmla="*/ 2496788 h 2855704"/>
              <a:gd name="connsiteX5" fmla="*/ 436154 w 2147297"/>
              <a:gd name="connsiteY5" fmla="*/ 2112613 h 2855704"/>
              <a:gd name="connsiteX6" fmla="*/ 72024 w 2147297"/>
              <a:gd name="connsiteY6" fmla="*/ 2630137 h 2855704"/>
              <a:gd name="connsiteX7" fmla="*/ 261528 w 2147297"/>
              <a:gd name="connsiteY7" fmla="*/ 1271238 h 2855704"/>
              <a:gd name="connsiteX8" fmla="*/ 1195974 w 2147297"/>
              <a:gd name="connsiteY8" fmla="*/ 66 h 2855704"/>
              <a:gd name="connsiteX0" fmla="*/ 1195974 w 2147297"/>
              <a:gd name="connsiteY0" fmla="*/ 66 h 2809236"/>
              <a:gd name="connsiteX1" fmla="*/ 2147297 w 2147297"/>
              <a:gd name="connsiteY1" fmla="*/ 161991 h 2809236"/>
              <a:gd name="connsiteX2" fmla="*/ 1502772 w 2147297"/>
              <a:gd name="connsiteY2" fmla="*/ 2674587 h 2809236"/>
              <a:gd name="connsiteX3" fmla="*/ 921929 w 2147297"/>
              <a:gd name="connsiteY3" fmla="*/ 2392012 h 2809236"/>
              <a:gd name="connsiteX4" fmla="*/ 518704 w 2147297"/>
              <a:gd name="connsiteY4" fmla="*/ 2496788 h 2809236"/>
              <a:gd name="connsiteX5" fmla="*/ 436154 w 2147297"/>
              <a:gd name="connsiteY5" fmla="*/ 2112613 h 2809236"/>
              <a:gd name="connsiteX6" fmla="*/ 72024 w 2147297"/>
              <a:gd name="connsiteY6" fmla="*/ 2630137 h 2809236"/>
              <a:gd name="connsiteX7" fmla="*/ 261528 w 2147297"/>
              <a:gd name="connsiteY7" fmla="*/ 1271238 h 2809236"/>
              <a:gd name="connsiteX8" fmla="*/ 1195974 w 2147297"/>
              <a:gd name="connsiteY8" fmla="*/ 66 h 2809236"/>
              <a:gd name="connsiteX0" fmla="*/ 1195974 w 2147297"/>
              <a:gd name="connsiteY0" fmla="*/ 66 h 2830890"/>
              <a:gd name="connsiteX1" fmla="*/ 2147297 w 2147297"/>
              <a:gd name="connsiteY1" fmla="*/ 161991 h 2830890"/>
              <a:gd name="connsiteX2" fmla="*/ 1502772 w 2147297"/>
              <a:gd name="connsiteY2" fmla="*/ 2674587 h 2830890"/>
              <a:gd name="connsiteX3" fmla="*/ 1017179 w 2147297"/>
              <a:gd name="connsiteY3" fmla="*/ 2525362 h 2830890"/>
              <a:gd name="connsiteX4" fmla="*/ 518704 w 2147297"/>
              <a:gd name="connsiteY4" fmla="*/ 2496788 h 2830890"/>
              <a:gd name="connsiteX5" fmla="*/ 436154 w 2147297"/>
              <a:gd name="connsiteY5" fmla="*/ 2112613 h 2830890"/>
              <a:gd name="connsiteX6" fmla="*/ 72024 w 2147297"/>
              <a:gd name="connsiteY6" fmla="*/ 2630137 h 2830890"/>
              <a:gd name="connsiteX7" fmla="*/ 261528 w 2147297"/>
              <a:gd name="connsiteY7" fmla="*/ 1271238 h 2830890"/>
              <a:gd name="connsiteX8" fmla="*/ 1195974 w 2147297"/>
              <a:gd name="connsiteY8" fmla="*/ 66 h 2830890"/>
              <a:gd name="connsiteX0" fmla="*/ 1195974 w 2147297"/>
              <a:gd name="connsiteY0" fmla="*/ 66 h 2776436"/>
              <a:gd name="connsiteX1" fmla="*/ 2147297 w 2147297"/>
              <a:gd name="connsiteY1" fmla="*/ 161991 h 2776436"/>
              <a:gd name="connsiteX2" fmla="*/ 1502772 w 2147297"/>
              <a:gd name="connsiteY2" fmla="*/ 2674587 h 2776436"/>
              <a:gd name="connsiteX3" fmla="*/ 1017179 w 2147297"/>
              <a:gd name="connsiteY3" fmla="*/ 2525362 h 2776436"/>
              <a:gd name="connsiteX4" fmla="*/ 518704 w 2147297"/>
              <a:gd name="connsiteY4" fmla="*/ 2496788 h 2776436"/>
              <a:gd name="connsiteX5" fmla="*/ 436154 w 2147297"/>
              <a:gd name="connsiteY5" fmla="*/ 2112613 h 2776436"/>
              <a:gd name="connsiteX6" fmla="*/ 72024 w 2147297"/>
              <a:gd name="connsiteY6" fmla="*/ 2630137 h 2776436"/>
              <a:gd name="connsiteX7" fmla="*/ 261528 w 2147297"/>
              <a:gd name="connsiteY7" fmla="*/ 1271238 h 2776436"/>
              <a:gd name="connsiteX8" fmla="*/ 1195974 w 2147297"/>
              <a:gd name="connsiteY8" fmla="*/ 66 h 2776436"/>
              <a:gd name="connsiteX0" fmla="*/ 1195974 w 2147297"/>
              <a:gd name="connsiteY0" fmla="*/ 66 h 2803714"/>
              <a:gd name="connsiteX1" fmla="*/ 2147297 w 2147297"/>
              <a:gd name="connsiteY1" fmla="*/ 161991 h 2803714"/>
              <a:gd name="connsiteX2" fmla="*/ 1502772 w 2147297"/>
              <a:gd name="connsiteY2" fmla="*/ 2674587 h 2803714"/>
              <a:gd name="connsiteX3" fmla="*/ 1134654 w 2147297"/>
              <a:gd name="connsiteY3" fmla="*/ 2449162 h 2803714"/>
              <a:gd name="connsiteX4" fmla="*/ 1017179 w 2147297"/>
              <a:gd name="connsiteY4" fmla="*/ 2525362 h 2803714"/>
              <a:gd name="connsiteX5" fmla="*/ 518704 w 2147297"/>
              <a:gd name="connsiteY5" fmla="*/ 2496788 h 2803714"/>
              <a:gd name="connsiteX6" fmla="*/ 436154 w 2147297"/>
              <a:gd name="connsiteY6" fmla="*/ 2112613 h 2803714"/>
              <a:gd name="connsiteX7" fmla="*/ 72024 w 2147297"/>
              <a:gd name="connsiteY7" fmla="*/ 2630137 h 2803714"/>
              <a:gd name="connsiteX8" fmla="*/ 261528 w 2147297"/>
              <a:gd name="connsiteY8" fmla="*/ 1271238 h 2803714"/>
              <a:gd name="connsiteX9" fmla="*/ 1195974 w 2147297"/>
              <a:gd name="connsiteY9" fmla="*/ 66 h 2803714"/>
              <a:gd name="connsiteX0" fmla="*/ 1195974 w 2147297"/>
              <a:gd name="connsiteY0" fmla="*/ 66 h 2771800"/>
              <a:gd name="connsiteX1" fmla="*/ 2147297 w 2147297"/>
              <a:gd name="connsiteY1" fmla="*/ 161991 h 2771800"/>
              <a:gd name="connsiteX2" fmla="*/ 1502772 w 2147297"/>
              <a:gd name="connsiteY2" fmla="*/ 2674587 h 2771800"/>
              <a:gd name="connsiteX3" fmla="*/ 1128304 w 2147297"/>
              <a:gd name="connsiteY3" fmla="*/ 2169762 h 2771800"/>
              <a:gd name="connsiteX4" fmla="*/ 1017179 w 2147297"/>
              <a:gd name="connsiteY4" fmla="*/ 2525362 h 2771800"/>
              <a:gd name="connsiteX5" fmla="*/ 518704 w 2147297"/>
              <a:gd name="connsiteY5" fmla="*/ 2496788 h 2771800"/>
              <a:gd name="connsiteX6" fmla="*/ 436154 w 2147297"/>
              <a:gd name="connsiteY6" fmla="*/ 2112613 h 2771800"/>
              <a:gd name="connsiteX7" fmla="*/ 72024 w 2147297"/>
              <a:gd name="connsiteY7" fmla="*/ 2630137 h 2771800"/>
              <a:gd name="connsiteX8" fmla="*/ 261528 w 2147297"/>
              <a:gd name="connsiteY8" fmla="*/ 1271238 h 2771800"/>
              <a:gd name="connsiteX9" fmla="*/ 1195974 w 2147297"/>
              <a:gd name="connsiteY9" fmla="*/ 66 h 2771800"/>
              <a:gd name="connsiteX0" fmla="*/ 1195974 w 2147297"/>
              <a:gd name="connsiteY0" fmla="*/ 66 h 2771800"/>
              <a:gd name="connsiteX1" fmla="*/ 2147297 w 2147297"/>
              <a:gd name="connsiteY1" fmla="*/ 161991 h 2771800"/>
              <a:gd name="connsiteX2" fmla="*/ 1502772 w 2147297"/>
              <a:gd name="connsiteY2" fmla="*/ 2674587 h 2771800"/>
              <a:gd name="connsiteX3" fmla="*/ 1220379 w 2147297"/>
              <a:gd name="connsiteY3" fmla="*/ 2169762 h 2771800"/>
              <a:gd name="connsiteX4" fmla="*/ 1017179 w 2147297"/>
              <a:gd name="connsiteY4" fmla="*/ 2525362 h 2771800"/>
              <a:gd name="connsiteX5" fmla="*/ 518704 w 2147297"/>
              <a:gd name="connsiteY5" fmla="*/ 2496788 h 2771800"/>
              <a:gd name="connsiteX6" fmla="*/ 436154 w 2147297"/>
              <a:gd name="connsiteY6" fmla="*/ 2112613 h 2771800"/>
              <a:gd name="connsiteX7" fmla="*/ 72024 w 2147297"/>
              <a:gd name="connsiteY7" fmla="*/ 2630137 h 2771800"/>
              <a:gd name="connsiteX8" fmla="*/ 261528 w 2147297"/>
              <a:gd name="connsiteY8" fmla="*/ 1271238 h 2771800"/>
              <a:gd name="connsiteX9" fmla="*/ 1195974 w 2147297"/>
              <a:gd name="connsiteY9" fmla="*/ 66 h 2771800"/>
              <a:gd name="connsiteX0" fmla="*/ 1195974 w 2147297"/>
              <a:gd name="connsiteY0" fmla="*/ 66 h 2687847"/>
              <a:gd name="connsiteX1" fmla="*/ 2147297 w 2147297"/>
              <a:gd name="connsiteY1" fmla="*/ 161991 h 2687847"/>
              <a:gd name="connsiteX2" fmla="*/ 1502772 w 2147297"/>
              <a:gd name="connsiteY2" fmla="*/ 2674587 h 2687847"/>
              <a:gd name="connsiteX3" fmla="*/ 1220379 w 2147297"/>
              <a:gd name="connsiteY3" fmla="*/ 2169762 h 2687847"/>
              <a:gd name="connsiteX4" fmla="*/ 1017179 w 2147297"/>
              <a:gd name="connsiteY4" fmla="*/ 2525362 h 2687847"/>
              <a:gd name="connsiteX5" fmla="*/ 518704 w 2147297"/>
              <a:gd name="connsiteY5" fmla="*/ 2496788 h 2687847"/>
              <a:gd name="connsiteX6" fmla="*/ 436154 w 2147297"/>
              <a:gd name="connsiteY6" fmla="*/ 2112613 h 2687847"/>
              <a:gd name="connsiteX7" fmla="*/ 72024 w 2147297"/>
              <a:gd name="connsiteY7" fmla="*/ 2630137 h 2687847"/>
              <a:gd name="connsiteX8" fmla="*/ 261528 w 2147297"/>
              <a:gd name="connsiteY8" fmla="*/ 1271238 h 2687847"/>
              <a:gd name="connsiteX9" fmla="*/ 1195974 w 2147297"/>
              <a:gd name="connsiteY9" fmla="*/ 66 h 2687847"/>
              <a:gd name="connsiteX0" fmla="*/ 1195974 w 2147297"/>
              <a:gd name="connsiteY0" fmla="*/ 66 h 2678442"/>
              <a:gd name="connsiteX1" fmla="*/ 2147297 w 2147297"/>
              <a:gd name="connsiteY1" fmla="*/ 161991 h 2678442"/>
              <a:gd name="connsiteX2" fmla="*/ 1502772 w 2147297"/>
              <a:gd name="connsiteY2" fmla="*/ 2674587 h 2678442"/>
              <a:gd name="connsiteX3" fmla="*/ 1220379 w 2147297"/>
              <a:gd name="connsiteY3" fmla="*/ 2169762 h 2678442"/>
              <a:gd name="connsiteX4" fmla="*/ 1017179 w 2147297"/>
              <a:gd name="connsiteY4" fmla="*/ 2525362 h 2678442"/>
              <a:gd name="connsiteX5" fmla="*/ 518704 w 2147297"/>
              <a:gd name="connsiteY5" fmla="*/ 2496788 h 2678442"/>
              <a:gd name="connsiteX6" fmla="*/ 436154 w 2147297"/>
              <a:gd name="connsiteY6" fmla="*/ 2112613 h 2678442"/>
              <a:gd name="connsiteX7" fmla="*/ 72024 w 2147297"/>
              <a:gd name="connsiteY7" fmla="*/ 2630137 h 2678442"/>
              <a:gd name="connsiteX8" fmla="*/ 261528 w 2147297"/>
              <a:gd name="connsiteY8" fmla="*/ 1271238 h 2678442"/>
              <a:gd name="connsiteX9" fmla="*/ 1195974 w 2147297"/>
              <a:gd name="connsiteY9" fmla="*/ 66 h 2678442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  <a:gd name="connsiteX0" fmla="*/ 1195974 w 2147297"/>
              <a:gd name="connsiteY0" fmla="*/ 66 h 2678598"/>
              <a:gd name="connsiteX1" fmla="*/ 2147297 w 2147297"/>
              <a:gd name="connsiteY1" fmla="*/ 161991 h 2678598"/>
              <a:gd name="connsiteX2" fmla="*/ 1502772 w 2147297"/>
              <a:gd name="connsiteY2" fmla="*/ 2674587 h 2678598"/>
              <a:gd name="connsiteX3" fmla="*/ 1204504 w 2147297"/>
              <a:gd name="connsiteY3" fmla="*/ 2191987 h 2678598"/>
              <a:gd name="connsiteX4" fmla="*/ 1017179 w 2147297"/>
              <a:gd name="connsiteY4" fmla="*/ 2525362 h 2678598"/>
              <a:gd name="connsiteX5" fmla="*/ 518704 w 2147297"/>
              <a:gd name="connsiteY5" fmla="*/ 2496788 h 2678598"/>
              <a:gd name="connsiteX6" fmla="*/ 436154 w 2147297"/>
              <a:gd name="connsiteY6" fmla="*/ 2112613 h 2678598"/>
              <a:gd name="connsiteX7" fmla="*/ 72024 w 2147297"/>
              <a:gd name="connsiteY7" fmla="*/ 2630137 h 2678598"/>
              <a:gd name="connsiteX8" fmla="*/ 261528 w 2147297"/>
              <a:gd name="connsiteY8" fmla="*/ 1271238 h 2678598"/>
              <a:gd name="connsiteX9" fmla="*/ 1195974 w 2147297"/>
              <a:gd name="connsiteY9" fmla="*/ 66 h 267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7297" h="2678598">
                <a:moveTo>
                  <a:pt x="1195974" y="66"/>
                </a:moveTo>
                <a:cubicBezTo>
                  <a:pt x="1535307" y="-3109"/>
                  <a:pt x="1830189" y="108016"/>
                  <a:pt x="2147297" y="161991"/>
                </a:cubicBezTo>
                <a:cubicBezTo>
                  <a:pt x="1932455" y="999523"/>
                  <a:pt x="1600139" y="2529205"/>
                  <a:pt x="1502772" y="2674587"/>
                </a:cubicBezTo>
                <a:cubicBezTo>
                  <a:pt x="1391148" y="2728757"/>
                  <a:pt x="1285436" y="2216858"/>
                  <a:pt x="1204504" y="2191987"/>
                </a:cubicBezTo>
                <a:cubicBezTo>
                  <a:pt x="1123572" y="2167116"/>
                  <a:pt x="1097612" y="2447574"/>
                  <a:pt x="1017179" y="2525362"/>
                </a:cubicBezTo>
                <a:cubicBezTo>
                  <a:pt x="853168" y="2495729"/>
                  <a:pt x="585908" y="2584629"/>
                  <a:pt x="518704" y="2496788"/>
                </a:cubicBezTo>
                <a:cubicBezTo>
                  <a:pt x="340934" y="2403126"/>
                  <a:pt x="533884" y="2066047"/>
                  <a:pt x="436154" y="2112613"/>
                </a:cubicBezTo>
                <a:lnTo>
                  <a:pt x="72024" y="2630137"/>
                </a:lnTo>
                <a:cubicBezTo>
                  <a:pt x="-103629" y="2414237"/>
                  <a:pt x="74203" y="1709583"/>
                  <a:pt x="261528" y="1271238"/>
                </a:cubicBezTo>
                <a:cubicBezTo>
                  <a:pt x="420278" y="877343"/>
                  <a:pt x="1154200" y="282307"/>
                  <a:pt x="1195974" y="66"/>
                </a:cubicBezTo>
                <a:close/>
              </a:path>
            </a:pathLst>
          </a:custGeom>
          <a:solidFill>
            <a:srgbClr val="965450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2909B3B5-A976-42DF-9327-BB61CA56CDC4}"/>
              </a:ext>
            </a:extLst>
          </p:cNvPr>
          <p:cNvSpPr/>
          <p:nvPr/>
        </p:nvSpPr>
        <p:spPr>
          <a:xfrm>
            <a:off x="2919441" y="4289617"/>
            <a:ext cx="1735109" cy="2358833"/>
          </a:xfrm>
          <a:custGeom>
            <a:avLst/>
            <a:gdLst>
              <a:gd name="connsiteX0" fmla="*/ 1200096 w 1735109"/>
              <a:gd name="connsiteY0" fmla="*/ 0 h 2358833"/>
              <a:gd name="connsiteX1" fmla="*/ 1735109 w 1735109"/>
              <a:gd name="connsiteY1" fmla="*/ 2357424 h 2358833"/>
              <a:gd name="connsiteX2" fmla="*/ 661987 w 1735109"/>
              <a:gd name="connsiteY2" fmla="*/ 2357424 h 2358833"/>
              <a:gd name="connsiteX3" fmla="*/ 661987 w 1735109"/>
              <a:gd name="connsiteY3" fmla="*/ 2358833 h 2358833"/>
              <a:gd name="connsiteX4" fmla="*/ 0 w 1735109"/>
              <a:gd name="connsiteY4" fmla="*/ 2358833 h 2358833"/>
              <a:gd name="connsiteX5" fmla="*/ 0 w 1735109"/>
              <a:gd name="connsiteY5" fmla="*/ 2304858 h 2358833"/>
              <a:gd name="connsiteX6" fmla="*/ 48609 w 1735109"/>
              <a:gd name="connsiteY6" fmla="*/ 2304858 h 2358833"/>
              <a:gd name="connsiteX7" fmla="*/ 597988 w 1735109"/>
              <a:gd name="connsiteY7" fmla="*/ 4589 h 2358833"/>
              <a:gd name="connsiteX8" fmla="*/ 871972 w 1735109"/>
              <a:gd name="connsiteY8" fmla="*/ 882011 h 2358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5109" h="2358833">
                <a:moveTo>
                  <a:pt x="1200096" y="0"/>
                </a:moveTo>
                <a:lnTo>
                  <a:pt x="1735109" y="2357424"/>
                </a:lnTo>
                <a:lnTo>
                  <a:pt x="661987" y="2357424"/>
                </a:lnTo>
                <a:lnTo>
                  <a:pt x="661987" y="2358833"/>
                </a:lnTo>
                <a:lnTo>
                  <a:pt x="0" y="2358833"/>
                </a:lnTo>
                <a:lnTo>
                  <a:pt x="0" y="2304858"/>
                </a:lnTo>
                <a:lnTo>
                  <a:pt x="48609" y="2304858"/>
                </a:lnTo>
                <a:lnTo>
                  <a:pt x="597988" y="4589"/>
                </a:lnTo>
                <a:lnTo>
                  <a:pt x="871972" y="882011"/>
                </a:lnTo>
                <a:close/>
              </a:path>
            </a:pathLst>
          </a:custGeom>
          <a:solidFill>
            <a:srgbClr val="655C6D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81DC38AF-07CC-49E9-91A5-B02DCF08C247}"/>
              </a:ext>
            </a:extLst>
          </p:cNvPr>
          <p:cNvSpPr/>
          <p:nvPr/>
        </p:nvSpPr>
        <p:spPr>
          <a:xfrm>
            <a:off x="3670369" y="152400"/>
            <a:ext cx="883578" cy="576100"/>
          </a:xfrm>
          <a:custGeom>
            <a:avLst/>
            <a:gdLst>
              <a:gd name="connsiteX0" fmla="*/ 218385 w 937621"/>
              <a:gd name="connsiteY0" fmla="*/ 591338 h 605324"/>
              <a:gd name="connsiteX1" fmla="*/ 2485 w 937621"/>
              <a:gd name="connsiteY1" fmla="*/ 432588 h 605324"/>
              <a:gd name="connsiteX2" fmla="*/ 116785 w 937621"/>
              <a:gd name="connsiteY2" fmla="*/ 788 h 605324"/>
              <a:gd name="connsiteX3" fmla="*/ 351735 w 937621"/>
              <a:gd name="connsiteY3" fmla="*/ 330988 h 605324"/>
              <a:gd name="connsiteX4" fmla="*/ 339035 w 937621"/>
              <a:gd name="connsiteY4" fmla="*/ 521488 h 605324"/>
              <a:gd name="connsiteX5" fmla="*/ 383485 w 937621"/>
              <a:gd name="connsiteY5" fmla="*/ 350038 h 605324"/>
              <a:gd name="connsiteX6" fmla="*/ 669235 w 937621"/>
              <a:gd name="connsiteY6" fmla="*/ 121438 h 605324"/>
              <a:gd name="connsiteX7" fmla="*/ 929585 w 937621"/>
              <a:gd name="connsiteY7" fmla="*/ 108738 h 605324"/>
              <a:gd name="connsiteX8" fmla="*/ 840685 w 937621"/>
              <a:gd name="connsiteY8" fmla="*/ 419888 h 605324"/>
              <a:gd name="connsiteX9" fmla="*/ 535885 w 937621"/>
              <a:gd name="connsiteY9" fmla="*/ 604038 h 605324"/>
              <a:gd name="connsiteX0" fmla="*/ 184665 w 903901"/>
              <a:gd name="connsiteY0" fmla="*/ 590592 h 604578"/>
              <a:gd name="connsiteX1" fmla="*/ 3690 w 903901"/>
              <a:gd name="connsiteY1" fmla="*/ 352467 h 604578"/>
              <a:gd name="connsiteX2" fmla="*/ 83065 w 903901"/>
              <a:gd name="connsiteY2" fmla="*/ 42 h 604578"/>
              <a:gd name="connsiteX3" fmla="*/ 318015 w 903901"/>
              <a:gd name="connsiteY3" fmla="*/ 330242 h 604578"/>
              <a:gd name="connsiteX4" fmla="*/ 305315 w 903901"/>
              <a:gd name="connsiteY4" fmla="*/ 520742 h 604578"/>
              <a:gd name="connsiteX5" fmla="*/ 349765 w 903901"/>
              <a:gd name="connsiteY5" fmla="*/ 349292 h 604578"/>
              <a:gd name="connsiteX6" fmla="*/ 635515 w 903901"/>
              <a:gd name="connsiteY6" fmla="*/ 120692 h 604578"/>
              <a:gd name="connsiteX7" fmla="*/ 895865 w 903901"/>
              <a:gd name="connsiteY7" fmla="*/ 107992 h 604578"/>
              <a:gd name="connsiteX8" fmla="*/ 806965 w 903901"/>
              <a:gd name="connsiteY8" fmla="*/ 419142 h 604578"/>
              <a:gd name="connsiteX9" fmla="*/ 502165 w 903901"/>
              <a:gd name="connsiteY9" fmla="*/ 603292 h 604578"/>
              <a:gd name="connsiteX0" fmla="*/ 194710 w 904421"/>
              <a:gd name="connsiteY0" fmla="*/ 5524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524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651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305835 w 904421"/>
              <a:gd name="connsiteY4" fmla="*/ 5207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4710 w 904421"/>
              <a:gd name="connsiteY0" fmla="*/ 565192 h 604578"/>
              <a:gd name="connsiteX1" fmla="*/ 4210 w 904421"/>
              <a:gd name="connsiteY1" fmla="*/ 352467 h 604578"/>
              <a:gd name="connsiteX2" fmla="*/ 83585 w 904421"/>
              <a:gd name="connsiteY2" fmla="*/ 42 h 604578"/>
              <a:gd name="connsiteX3" fmla="*/ 318535 w 904421"/>
              <a:gd name="connsiteY3" fmla="*/ 330242 h 604578"/>
              <a:gd name="connsiteX4" fmla="*/ 299485 w 904421"/>
              <a:gd name="connsiteY4" fmla="*/ 571542 h 604578"/>
              <a:gd name="connsiteX5" fmla="*/ 350285 w 904421"/>
              <a:gd name="connsiteY5" fmla="*/ 349292 h 604578"/>
              <a:gd name="connsiteX6" fmla="*/ 636035 w 904421"/>
              <a:gd name="connsiteY6" fmla="*/ 120692 h 604578"/>
              <a:gd name="connsiteX7" fmla="*/ 896385 w 904421"/>
              <a:gd name="connsiteY7" fmla="*/ 107992 h 604578"/>
              <a:gd name="connsiteX8" fmla="*/ 807485 w 904421"/>
              <a:gd name="connsiteY8" fmla="*/ 419142 h 604578"/>
              <a:gd name="connsiteX9" fmla="*/ 502685 w 904421"/>
              <a:gd name="connsiteY9" fmla="*/ 603292 h 604578"/>
              <a:gd name="connsiteX0" fmla="*/ 192271 w 901982"/>
              <a:gd name="connsiteY0" fmla="*/ 552495 h 591881"/>
              <a:gd name="connsiteX1" fmla="*/ 1771 w 901982"/>
              <a:gd name="connsiteY1" fmla="*/ 339770 h 591881"/>
              <a:gd name="connsiteX2" fmla="*/ 109721 w 901982"/>
              <a:gd name="connsiteY2" fmla="*/ 45 h 591881"/>
              <a:gd name="connsiteX3" fmla="*/ 316096 w 901982"/>
              <a:gd name="connsiteY3" fmla="*/ 317545 h 591881"/>
              <a:gd name="connsiteX4" fmla="*/ 297046 w 901982"/>
              <a:gd name="connsiteY4" fmla="*/ 558845 h 591881"/>
              <a:gd name="connsiteX5" fmla="*/ 347846 w 901982"/>
              <a:gd name="connsiteY5" fmla="*/ 336595 h 591881"/>
              <a:gd name="connsiteX6" fmla="*/ 633596 w 901982"/>
              <a:gd name="connsiteY6" fmla="*/ 107995 h 591881"/>
              <a:gd name="connsiteX7" fmla="*/ 893946 w 901982"/>
              <a:gd name="connsiteY7" fmla="*/ 95295 h 591881"/>
              <a:gd name="connsiteX8" fmla="*/ 805046 w 901982"/>
              <a:gd name="connsiteY8" fmla="*/ 406445 h 591881"/>
              <a:gd name="connsiteX9" fmla="*/ 500246 w 901982"/>
              <a:gd name="connsiteY9" fmla="*/ 590595 h 591881"/>
              <a:gd name="connsiteX0" fmla="*/ 192271 w 901982"/>
              <a:gd name="connsiteY0" fmla="*/ 552471 h 591857"/>
              <a:gd name="connsiteX1" fmla="*/ 1771 w 901982"/>
              <a:gd name="connsiteY1" fmla="*/ 339746 h 591857"/>
              <a:gd name="connsiteX2" fmla="*/ 109721 w 901982"/>
              <a:gd name="connsiteY2" fmla="*/ 21 h 591857"/>
              <a:gd name="connsiteX3" fmla="*/ 316096 w 901982"/>
              <a:gd name="connsiteY3" fmla="*/ 317521 h 591857"/>
              <a:gd name="connsiteX4" fmla="*/ 297046 w 901982"/>
              <a:gd name="connsiteY4" fmla="*/ 558821 h 591857"/>
              <a:gd name="connsiteX5" fmla="*/ 347846 w 901982"/>
              <a:gd name="connsiteY5" fmla="*/ 336571 h 591857"/>
              <a:gd name="connsiteX6" fmla="*/ 633596 w 901982"/>
              <a:gd name="connsiteY6" fmla="*/ 107971 h 591857"/>
              <a:gd name="connsiteX7" fmla="*/ 893946 w 901982"/>
              <a:gd name="connsiteY7" fmla="*/ 95271 h 591857"/>
              <a:gd name="connsiteX8" fmla="*/ 805046 w 901982"/>
              <a:gd name="connsiteY8" fmla="*/ 406421 h 591857"/>
              <a:gd name="connsiteX9" fmla="*/ 500246 w 901982"/>
              <a:gd name="connsiteY9" fmla="*/ 590571 h 591857"/>
              <a:gd name="connsiteX0" fmla="*/ 192271 w 901982"/>
              <a:gd name="connsiteY0" fmla="*/ 552471 h 591857"/>
              <a:gd name="connsiteX1" fmla="*/ 1771 w 901982"/>
              <a:gd name="connsiteY1" fmla="*/ 339746 h 591857"/>
              <a:gd name="connsiteX2" fmla="*/ 109721 w 901982"/>
              <a:gd name="connsiteY2" fmla="*/ 21 h 591857"/>
              <a:gd name="connsiteX3" fmla="*/ 316096 w 901982"/>
              <a:gd name="connsiteY3" fmla="*/ 317521 h 591857"/>
              <a:gd name="connsiteX4" fmla="*/ 297046 w 901982"/>
              <a:gd name="connsiteY4" fmla="*/ 558821 h 591857"/>
              <a:gd name="connsiteX5" fmla="*/ 347846 w 901982"/>
              <a:gd name="connsiteY5" fmla="*/ 336571 h 591857"/>
              <a:gd name="connsiteX6" fmla="*/ 633596 w 901982"/>
              <a:gd name="connsiteY6" fmla="*/ 107971 h 591857"/>
              <a:gd name="connsiteX7" fmla="*/ 893946 w 901982"/>
              <a:gd name="connsiteY7" fmla="*/ 95271 h 591857"/>
              <a:gd name="connsiteX8" fmla="*/ 805046 w 901982"/>
              <a:gd name="connsiteY8" fmla="*/ 406421 h 591857"/>
              <a:gd name="connsiteX9" fmla="*/ 500246 w 901982"/>
              <a:gd name="connsiteY9" fmla="*/ 590571 h 591857"/>
              <a:gd name="connsiteX0" fmla="*/ 193606 w 903317"/>
              <a:gd name="connsiteY0" fmla="*/ 552450 h 591836"/>
              <a:gd name="connsiteX1" fmla="*/ 3106 w 903317"/>
              <a:gd name="connsiteY1" fmla="*/ 339725 h 591836"/>
              <a:gd name="connsiteX2" fmla="*/ 111056 w 903317"/>
              <a:gd name="connsiteY2" fmla="*/ 0 h 591836"/>
              <a:gd name="connsiteX3" fmla="*/ 317431 w 903317"/>
              <a:gd name="connsiteY3" fmla="*/ 317500 h 591836"/>
              <a:gd name="connsiteX4" fmla="*/ 298381 w 903317"/>
              <a:gd name="connsiteY4" fmla="*/ 558800 h 591836"/>
              <a:gd name="connsiteX5" fmla="*/ 349181 w 903317"/>
              <a:gd name="connsiteY5" fmla="*/ 336550 h 591836"/>
              <a:gd name="connsiteX6" fmla="*/ 634931 w 903317"/>
              <a:gd name="connsiteY6" fmla="*/ 107950 h 591836"/>
              <a:gd name="connsiteX7" fmla="*/ 895281 w 903317"/>
              <a:gd name="connsiteY7" fmla="*/ 95250 h 591836"/>
              <a:gd name="connsiteX8" fmla="*/ 806381 w 903317"/>
              <a:gd name="connsiteY8" fmla="*/ 406400 h 591836"/>
              <a:gd name="connsiteX9" fmla="*/ 501581 w 903317"/>
              <a:gd name="connsiteY9" fmla="*/ 590550 h 591836"/>
              <a:gd name="connsiteX0" fmla="*/ 193606 w 903317"/>
              <a:gd name="connsiteY0" fmla="*/ 552450 h 591836"/>
              <a:gd name="connsiteX1" fmla="*/ 3106 w 903317"/>
              <a:gd name="connsiteY1" fmla="*/ 339725 h 591836"/>
              <a:gd name="connsiteX2" fmla="*/ 111056 w 903317"/>
              <a:gd name="connsiteY2" fmla="*/ 0 h 591836"/>
              <a:gd name="connsiteX3" fmla="*/ 317431 w 903317"/>
              <a:gd name="connsiteY3" fmla="*/ 317500 h 591836"/>
              <a:gd name="connsiteX4" fmla="*/ 298381 w 903317"/>
              <a:gd name="connsiteY4" fmla="*/ 558800 h 591836"/>
              <a:gd name="connsiteX5" fmla="*/ 349181 w 903317"/>
              <a:gd name="connsiteY5" fmla="*/ 336550 h 591836"/>
              <a:gd name="connsiteX6" fmla="*/ 634931 w 903317"/>
              <a:gd name="connsiteY6" fmla="*/ 107950 h 591836"/>
              <a:gd name="connsiteX7" fmla="*/ 895281 w 903317"/>
              <a:gd name="connsiteY7" fmla="*/ 95250 h 591836"/>
              <a:gd name="connsiteX8" fmla="*/ 806381 w 903317"/>
              <a:gd name="connsiteY8" fmla="*/ 406400 h 591836"/>
              <a:gd name="connsiteX9" fmla="*/ 501581 w 903317"/>
              <a:gd name="connsiteY9" fmla="*/ 590550 h 591836"/>
              <a:gd name="connsiteX0" fmla="*/ 193606 w 886600"/>
              <a:gd name="connsiteY0" fmla="*/ 552450 h 591836"/>
              <a:gd name="connsiteX1" fmla="*/ 3106 w 886600"/>
              <a:gd name="connsiteY1" fmla="*/ 339725 h 591836"/>
              <a:gd name="connsiteX2" fmla="*/ 111056 w 886600"/>
              <a:gd name="connsiteY2" fmla="*/ 0 h 591836"/>
              <a:gd name="connsiteX3" fmla="*/ 317431 w 886600"/>
              <a:gd name="connsiteY3" fmla="*/ 317500 h 591836"/>
              <a:gd name="connsiteX4" fmla="*/ 298381 w 886600"/>
              <a:gd name="connsiteY4" fmla="*/ 558800 h 591836"/>
              <a:gd name="connsiteX5" fmla="*/ 349181 w 886600"/>
              <a:gd name="connsiteY5" fmla="*/ 336550 h 591836"/>
              <a:gd name="connsiteX6" fmla="*/ 634931 w 886600"/>
              <a:gd name="connsiteY6" fmla="*/ 107950 h 591836"/>
              <a:gd name="connsiteX7" fmla="*/ 876231 w 886600"/>
              <a:gd name="connsiteY7" fmla="*/ 114300 h 591836"/>
              <a:gd name="connsiteX8" fmla="*/ 806381 w 886600"/>
              <a:gd name="connsiteY8" fmla="*/ 406400 h 591836"/>
              <a:gd name="connsiteX9" fmla="*/ 501581 w 886600"/>
              <a:gd name="connsiteY9" fmla="*/ 590550 h 591836"/>
              <a:gd name="connsiteX0" fmla="*/ 193606 w 886600"/>
              <a:gd name="connsiteY0" fmla="*/ 552450 h 576139"/>
              <a:gd name="connsiteX1" fmla="*/ 3106 w 886600"/>
              <a:gd name="connsiteY1" fmla="*/ 339725 h 576139"/>
              <a:gd name="connsiteX2" fmla="*/ 111056 w 886600"/>
              <a:gd name="connsiteY2" fmla="*/ 0 h 576139"/>
              <a:gd name="connsiteX3" fmla="*/ 317431 w 886600"/>
              <a:gd name="connsiteY3" fmla="*/ 317500 h 576139"/>
              <a:gd name="connsiteX4" fmla="*/ 298381 w 886600"/>
              <a:gd name="connsiteY4" fmla="*/ 558800 h 576139"/>
              <a:gd name="connsiteX5" fmla="*/ 349181 w 886600"/>
              <a:gd name="connsiteY5" fmla="*/ 336550 h 576139"/>
              <a:gd name="connsiteX6" fmla="*/ 634931 w 886600"/>
              <a:gd name="connsiteY6" fmla="*/ 107950 h 576139"/>
              <a:gd name="connsiteX7" fmla="*/ 876231 w 886600"/>
              <a:gd name="connsiteY7" fmla="*/ 114300 h 576139"/>
              <a:gd name="connsiteX8" fmla="*/ 806381 w 886600"/>
              <a:gd name="connsiteY8" fmla="*/ 406400 h 576139"/>
              <a:gd name="connsiteX9" fmla="*/ 457131 w 886600"/>
              <a:gd name="connsiteY9" fmla="*/ 574675 h 576139"/>
              <a:gd name="connsiteX0" fmla="*/ 193606 w 886600"/>
              <a:gd name="connsiteY0" fmla="*/ 552450 h 576139"/>
              <a:gd name="connsiteX1" fmla="*/ 3106 w 886600"/>
              <a:gd name="connsiteY1" fmla="*/ 339725 h 576139"/>
              <a:gd name="connsiteX2" fmla="*/ 111056 w 886600"/>
              <a:gd name="connsiteY2" fmla="*/ 0 h 576139"/>
              <a:gd name="connsiteX3" fmla="*/ 317431 w 886600"/>
              <a:gd name="connsiteY3" fmla="*/ 317500 h 576139"/>
              <a:gd name="connsiteX4" fmla="*/ 317431 w 886600"/>
              <a:gd name="connsiteY4" fmla="*/ 555625 h 576139"/>
              <a:gd name="connsiteX5" fmla="*/ 349181 w 886600"/>
              <a:gd name="connsiteY5" fmla="*/ 336550 h 576139"/>
              <a:gd name="connsiteX6" fmla="*/ 634931 w 886600"/>
              <a:gd name="connsiteY6" fmla="*/ 107950 h 576139"/>
              <a:gd name="connsiteX7" fmla="*/ 876231 w 886600"/>
              <a:gd name="connsiteY7" fmla="*/ 114300 h 576139"/>
              <a:gd name="connsiteX8" fmla="*/ 806381 w 886600"/>
              <a:gd name="connsiteY8" fmla="*/ 406400 h 576139"/>
              <a:gd name="connsiteX9" fmla="*/ 457131 w 886600"/>
              <a:gd name="connsiteY9" fmla="*/ 574675 h 576139"/>
              <a:gd name="connsiteX0" fmla="*/ 193606 w 883578"/>
              <a:gd name="connsiteY0" fmla="*/ 552450 h 576100"/>
              <a:gd name="connsiteX1" fmla="*/ 3106 w 883578"/>
              <a:gd name="connsiteY1" fmla="*/ 339725 h 576100"/>
              <a:gd name="connsiteX2" fmla="*/ 111056 w 883578"/>
              <a:gd name="connsiteY2" fmla="*/ 0 h 576100"/>
              <a:gd name="connsiteX3" fmla="*/ 317431 w 883578"/>
              <a:gd name="connsiteY3" fmla="*/ 317500 h 576100"/>
              <a:gd name="connsiteX4" fmla="*/ 317431 w 883578"/>
              <a:gd name="connsiteY4" fmla="*/ 555625 h 576100"/>
              <a:gd name="connsiteX5" fmla="*/ 349181 w 883578"/>
              <a:gd name="connsiteY5" fmla="*/ 336550 h 576100"/>
              <a:gd name="connsiteX6" fmla="*/ 634931 w 883578"/>
              <a:gd name="connsiteY6" fmla="*/ 107950 h 576100"/>
              <a:gd name="connsiteX7" fmla="*/ 876231 w 883578"/>
              <a:gd name="connsiteY7" fmla="*/ 114300 h 576100"/>
              <a:gd name="connsiteX8" fmla="*/ 790506 w 883578"/>
              <a:gd name="connsiteY8" fmla="*/ 403225 h 576100"/>
              <a:gd name="connsiteX9" fmla="*/ 457131 w 883578"/>
              <a:gd name="connsiteY9" fmla="*/ 574675 h 57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3578" h="576100">
                <a:moveTo>
                  <a:pt x="193606" y="552450"/>
                </a:moveTo>
                <a:cubicBezTo>
                  <a:pt x="84597" y="541337"/>
                  <a:pt x="16864" y="431800"/>
                  <a:pt x="3106" y="339725"/>
                </a:cubicBezTo>
                <a:cubicBezTo>
                  <a:pt x="-10652" y="247650"/>
                  <a:pt x="20569" y="22754"/>
                  <a:pt x="111056" y="0"/>
                </a:cubicBezTo>
                <a:cubicBezTo>
                  <a:pt x="204718" y="2646"/>
                  <a:pt x="283035" y="224896"/>
                  <a:pt x="317431" y="317500"/>
                </a:cubicBezTo>
                <a:cubicBezTo>
                  <a:pt x="351827" y="410104"/>
                  <a:pt x="312139" y="552450"/>
                  <a:pt x="317431" y="555625"/>
                </a:cubicBezTo>
                <a:cubicBezTo>
                  <a:pt x="322723" y="558800"/>
                  <a:pt x="296264" y="411162"/>
                  <a:pt x="349181" y="336550"/>
                </a:cubicBezTo>
                <a:cubicBezTo>
                  <a:pt x="402098" y="261938"/>
                  <a:pt x="547089" y="144992"/>
                  <a:pt x="634931" y="107950"/>
                </a:cubicBezTo>
                <a:cubicBezTo>
                  <a:pt x="722773" y="70908"/>
                  <a:pt x="850302" y="65088"/>
                  <a:pt x="876231" y="114300"/>
                </a:cubicBezTo>
                <a:cubicBezTo>
                  <a:pt x="902160" y="163512"/>
                  <a:pt x="856123" y="320675"/>
                  <a:pt x="790506" y="403225"/>
                </a:cubicBezTo>
                <a:cubicBezTo>
                  <a:pt x="724889" y="485775"/>
                  <a:pt x="506873" y="589492"/>
                  <a:pt x="457131" y="574675"/>
                </a:cubicBezTo>
              </a:path>
            </a:pathLst>
          </a:custGeom>
          <a:solidFill>
            <a:srgbClr val="965450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C0C37C1F-7E54-429F-B1DC-2BDC47F7FA01}"/>
              </a:ext>
            </a:extLst>
          </p:cNvPr>
          <p:cNvSpPr/>
          <p:nvPr/>
        </p:nvSpPr>
        <p:spPr>
          <a:xfrm>
            <a:off x="1815871" y="719382"/>
            <a:ext cx="3949959" cy="3243018"/>
          </a:xfrm>
          <a:custGeom>
            <a:avLst/>
            <a:gdLst>
              <a:gd name="connsiteX0" fmla="*/ 202284 w 3977579"/>
              <a:gd name="connsiteY0" fmla="*/ 3089664 h 3165864"/>
              <a:gd name="connsiteX1" fmla="*/ 30834 w 3977579"/>
              <a:gd name="connsiteY1" fmla="*/ 2499114 h 3165864"/>
              <a:gd name="connsiteX2" fmla="*/ 49884 w 3977579"/>
              <a:gd name="connsiteY2" fmla="*/ 1622814 h 3165864"/>
              <a:gd name="connsiteX3" fmla="*/ 519784 w 3977579"/>
              <a:gd name="connsiteY3" fmla="*/ 708414 h 3165864"/>
              <a:gd name="connsiteX4" fmla="*/ 1294484 w 3977579"/>
              <a:gd name="connsiteY4" fmla="*/ 175014 h 3165864"/>
              <a:gd name="connsiteX5" fmla="*/ 2189834 w 3977579"/>
              <a:gd name="connsiteY5" fmla="*/ 3564 h 3165864"/>
              <a:gd name="connsiteX6" fmla="*/ 3110584 w 3977579"/>
              <a:gd name="connsiteY6" fmla="*/ 302014 h 3165864"/>
              <a:gd name="connsiteX7" fmla="*/ 3777334 w 3977579"/>
              <a:gd name="connsiteY7" fmla="*/ 937014 h 3165864"/>
              <a:gd name="connsiteX8" fmla="*/ 3974184 w 3977579"/>
              <a:gd name="connsiteY8" fmla="*/ 1965714 h 3165864"/>
              <a:gd name="connsiteX9" fmla="*/ 3878934 w 3977579"/>
              <a:gd name="connsiteY9" fmla="*/ 2549914 h 3165864"/>
              <a:gd name="connsiteX10" fmla="*/ 3593184 w 3977579"/>
              <a:gd name="connsiteY10" fmla="*/ 3165864 h 3165864"/>
              <a:gd name="connsiteX0" fmla="*/ 203567 w 3978862"/>
              <a:gd name="connsiteY0" fmla="*/ 3089664 h 3165864"/>
              <a:gd name="connsiteX1" fmla="*/ 32117 w 3978862"/>
              <a:gd name="connsiteY1" fmla="*/ 2499114 h 3165864"/>
              <a:gd name="connsiteX2" fmla="*/ 51167 w 3978862"/>
              <a:gd name="connsiteY2" fmla="*/ 1622814 h 3165864"/>
              <a:gd name="connsiteX3" fmla="*/ 540117 w 3978862"/>
              <a:gd name="connsiteY3" fmla="*/ 708414 h 3165864"/>
              <a:gd name="connsiteX4" fmla="*/ 1295767 w 3978862"/>
              <a:gd name="connsiteY4" fmla="*/ 175014 h 3165864"/>
              <a:gd name="connsiteX5" fmla="*/ 2191117 w 3978862"/>
              <a:gd name="connsiteY5" fmla="*/ 3564 h 3165864"/>
              <a:gd name="connsiteX6" fmla="*/ 3111867 w 3978862"/>
              <a:gd name="connsiteY6" fmla="*/ 302014 h 3165864"/>
              <a:gd name="connsiteX7" fmla="*/ 3778617 w 3978862"/>
              <a:gd name="connsiteY7" fmla="*/ 937014 h 3165864"/>
              <a:gd name="connsiteX8" fmla="*/ 3975467 w 3978862"/>
              <a:gd name="connsiteY8" fmla="*/ 1965714 h 3165864"/>
              <a:gd name="connsiteX9" fmla="*/ 3880217 w 3978862"/>
              <a:gd name="connsiteY9" fmla="*/ 2549914 h 3165864"/>
              <a:gd name="connsiteX10" fmla="*/ 3594467 w 3978862"/>
              <a:gd name="connsiteY10" fmla="*/ 3165864 h 3165864"/>
              <a:gd name="connsiteX0" fmla="*/ 192655 w 3967950"/>
              <a:gd name="connsiteY0" fmla="*/ 3089664 h 3165864"/>
              <a:gd name="connsiteX1" fmla="*/ 21205 w 3967950"/>
              <a:gd name="connsiteY1" fmla="*/ 2499114 h 3165864"/>
              <a:gd name="connsiteX2" fmla="*/ 59305 w 3967950"/>
              <a:gd name="connsiteY2" fmla="*/ 1622814 h 3165864"/>
              <a:gd name="connsiteX3" fmla="*/ 529205 w 3967950"/>
              <a:gd name="connsiteY3" fmla="*/ 708414 h 3165864"/>
              <a:gd name="connsiteX4" fmla="*/ 1284855 w 3967950"/>
              <a:gd name="connsiteY4" fmla="*/ 175014 h 3165864"/>
              <a:gd name="connsiteX5" fmla="*/ 2180205 w 3967950"/>
              <a:gd name="connsiteY5" fmla="*/ 3564 h 3165864"/>
              <a:gd name="connsiteX6" fmla="*/ 3100955 w 3967950"/>
              <a:gd name="connsiteY6" fmla="*/ 302014 h 3165864"/>
              <a:gd name="connsiteX7" fmla="*/ 3767705 w 3967950"/>
              <a:gd name="connsiteY7" fmla="*/ 937014 h 3165864"/>
              <a:gd name="connsiteX8" fmla="*/ 3964555 w 3967950"/>
              <a:gd name="connsiteY8" fmla="*/ 1965714 h 3165864"/>
              <a:gd name="connsiteX9" fmla="*/ 3869305 w 3967950"/>
              <a:gd name="connsiteY9" fmla="*/ 2549914 h 3165864"/>
              <a:gd name="connsiteX10" fmla="*/ 3583555 w 3967950"/>
              <a:gd name="connsiteY10" fmla="*/ 3165864 h 3165864"/>
              <a:gd name="connsiteX0" fmla="*/ 184790 w 3960085"/>
              <a:gd name="connsiteY0" fmla="*/ 3089664 h 3165864"/>
              <a:gd name="connsiteX1" fmla="*/ 13340 w 3960085"/>
              <a:gd name="connsiteY1" fmla="*/ 2499114 h 3165864"/>
              <a:gd name="connsiteX2" fmla="*/ 51440 w 3960085"/>
              <a:gd name="connsiteY2" fmla="*/ 1622814 h 3165864"/>
              <a:gd name="connsiteX3" fmla="*/ 521340 w 3960085"/>
              <a:gd name="connsiteY3" fmla="*/ 708414 h 3165864"/>
              <a:gd name="connsiteX4" fmla="*/ 1276990 w 3960085"/>
              <a:gd name="connsiteY4" fmla="*/ 175014 h 3165864"/>
              <a:gd name="connsiteX5" fmla="*/ 2172340 w 3960085"/>
              <a:gd name="connsiteY5" fmla="*/ 3564 h 3165864"/>
              <a:gd name="connsiteX6" fmla="*/ 3093090 w 3960085"/>
              <a:gd name="connsiteY6" fmla="*/ 302014 h 3165864"/>
              <a:gd name="connsiteX7" fmla="*/ 3759840 w 3960085"/>
              <a:gd name="connsiteY7" fmla="*/ 937014 h 3165864"/>
              <a:gd name="connsiteX8" fmla="*/ 3956690 w 3960085"/>
              <a:gd name="connsiteY8" fmla="*/ 1965714 h 3165864"/>
              <a:gd name="connsiteX9" fmla="*/ 3861440 w 3960085"/>
              <a:gd name="connsiteY9" fmla="*/ 2549914 h 3165864"/>
              <a:gd name="connsiteX10" fmla="*/ 3575690 w 3960085"/>
              <a:gd name="connsiteY10" fmla="*/ 3165864 h 3165864"/>
              <a:gd name="connsiteX0" fmla="*/ 178901 w 3954196"/>
              <a:gd name="connsiteY0" fmla="*/ 3089664 h 3165864"/>
              <a:gd name="connsiteX1" fmla="*/ 7451 w 3954196"/>
              <a:gd name="connsiteY1" fmla="*/ 2499114 h 3165864"/>
              <a:gd name="connsiteX2" fmla="*/ 64601 w 3954196"/>
              <a:gd name="connsiteY2" fmla="*/ 1629164 h 3165864"/>
              <a:gd name="connsiteX3" fmla="*/ 515451 w 3954196"/>
              <a:gd name="connsiteY3" fmla="*/ 708414 h 3165864"/>
              <a:gd name="connsiteX4" fmla="*/ 1271101 w 3954196"/>
              <a:gd name="connsiteY4" fmla="*/ 175014 h 3165864"/>
              <a:gd name="connsiteX5" fmla="*/ 2166451 w 3954196"/>
              <a:gd name="connsiteY5" fmla="*/ 3564 h 3165864"/>
              <a:gd name="connsiteX6" fmla="*/ 3087201 w 3954196"/>
              <a:gd name="connsiteY6" fmla="*/ 302014 h 3165864"/>
              <a:gd name="connsiteX7" fmla="*/ 3753951 w 3954196"/>
              <a:gd name="connsiteY7" fmla="*/ 937014 h 3165864"/>
              <a:gd name="connsiteX8" fmla="*/ 3950801 w 3954196"/>
              <a:gd name="connsiteY8" fmla="*/ 1965714 h 3165864"/>
              <a:gd name="connsiteX9" fmla="*/ 3855551 w 3954196"/>
              <a:gd name="connsiteY9" fmla="*/ 2549914 h 3165864"/>
              <a:gd name="connsiteX10" fmla="*/ 3569801 w 3954196"/>
              <a:gd name="connsiteY10" fmla="*/ 3165864 h 3165864"/>
              <a:gd name="connsiteX0" fmla="*/ 178901 w 3955195"/>
              <a:gd name="connsiteY0" fmla="*/ 3089664 h 3165864"/>
              <a:gd name="connsiteX1" fmla="*/ 7451 w 3955195"/>
              <a:gd name="connsiteY1" fmla="*/ 2499114 h 3165864"/>
              <a:gd name="connsiteX2" fmla="*/ 64601 w 3955195"/>
              <a:gd name="connsiteY2" fmla="*/ 1629164 h 3165864"/>
              <a:gd name="connsiteX3" fmla="*/ 515451 w 3955195"/>
              <a:gd name="connsiteY3" fmla="*/ 708414 h 3165864"/>
              <a:gd name="connsiteX4" fmla="*/ 1271101 w 3955195"/>
              <a:gd name="connsiteY4" fmla="*/ 175014 h 3165864"/>
              <a:gd name="connsiteX5" fmla="*/ 2166451 w 3955195"/>
              <a:gd name="connsiteY5" fmla="*/ 3564 h 3165864"/>
              <a:gd name="connsiteX6" fmla="*/ 3087201 w 3955195"/>
              <a:gd name="connsiteY6" fmla="*/ 302014 h 3165864"/>
              <a:gd name="connsiteX7" fmla="*/ 3734901 w 3955195"/>
              <a:gd name="connsiteY7" fmla="*/ 975114 h 3165864"/>
              <a:gd name="connsiteX8" fmla="*/ 3950801 w 3955195"/>
              <a:gd name="connsiteY8" fmla="*/ 1965714 h 3165864"/>
              <a:gd name="connsiteX9" fmla="*/ 3855551 w 3955195"/>
              <a:gd name="connsiteY9" fmla="*/ 2549914 h 3165864"/>
              <a:gd name="connsiteX10" fmla="*/ 3569801 w 3955195"/>
              <a:gd name="connsiteY10" fmla="*/ 3165864 h 3165864"/>
              <a:gd name="connsiteX0" fmla="*/ 178901 w 3955195"/>
              <a:gd name="connsiteY0" fmla="*/ 3089664 h 3165864"/>
              <a:gd name="connsiteX1" fmla="*/ 7451 w 3955195"/>
              <a:gd name="connsiteY1" fmla="*/ 2499114 h 3165864"/>
              <a:gd name="connsiteX2" fmla="*/ 64601 w 3955195"/>
              <a:gd name="connsiteY2" fmla="*/ 1629164 h 3165864"/>
              <a:gd name="connsiteX3" fmla="*/ 515451 w 3955195"/>
              <a:gd name="connsiteY3" fmla="*/ 708414 h 3165864"/>
              <a:gd name="connsiteX4" fmla="*/ 1271101 w 3955195"/>
              <a:gd name="connsiteY4" fmla="*/ 175014 h 3165864"/>
              <a:gd name="connsiteX5" fmla="*/ 2166451 w 3955195"/>
              <a:gd name="connsiteY5" fmla="*/ 3564 h 3165864"/>
              <a:gd name="connsiteX6" fmla="*/ 3087201 w 3955195"/>
              <a:gd name="connsiteY6" fmla="*/ 302014 h 3165864"/>
              <a:gd name="connsiteX7" fmla="*/ 3734901 w 3955195"/>
              <a:gd name="connsiteY7" fmla="*/ 975114 h 3165864"/>
              <a:gd name="connsiteX8" fmla="*/ 3950801 w 3955195"/>
              <a:gd name="connsiteY8" fmla="*/ 1965714 h 3165864"/>
              <a:gd name="connsiteX9" fmla="*/ 3855551 w 3955195"/>
              <a:gd name="connsiteY9" fmla="*/ 2549914 h 3165864"/>
              <a:gd name="connsiteX10" fmla="*/ 3569801 w 3955195"/>
              <a:gd name="connsiteY10" fmla="*/ 3165864 h 3165864"/>
              <a:gd name="connsiteX0" fmla="*/ 178901 w 3973329"/>
              <a:gd name="connsiteY0" fmla="*/ 3089664 h 3165864"/>
              <a:gd name="connsiteX1" fmla="*/ 7451 w 3973329"/>
              <a:gd name="connsiteY1" fmla="*/ 2499114 h 3165864"/>
              <a:gd name="connsiteX2" fmla="*/ 64601 w 3973329"/>
              <a:gd name="connsiteY2" fmla="*/ 1629164 h 3165864"/>
              <a:gd name="connsiteX3" fmla="*/ 515451 w 3973329"/>
              <a:gd name="connsiteY3" fmla="*/ 708414 h 3165864"/>
              <a:gd name="connsiteX4" fmla="*/ 1271101 w 3973329"/>
              <a:gd name="connsiteY4" fmla="*/ 175014 h 3165864"/>
              <a:gd name="connsiteX5" fmla="*/ 2166451 w 3973329"/>
              <a:gd name="connsiteY5" fmla="*/ 3564 h 3165864"/>
              <a:gd name="connsiteX6" fmla="*/ 3087201 w 3973329"/>
              <a:gd name="connsiteY6" fmla="*/ 302014 h 3165864"/>
              <a:gd name="connsiteX7" fmla="*/ 3734901 w 3973329"/>
              <a:gd name="connsiteY7" fmla="*/ 975114 h 3165864"/>
              <a:gd name="connsiteX8" fmla="*/ 3969851 w 3973329"/>
              <a:gd name="connsiteY8" fmla="*/ 1832364 h 3165864"/>
              <a:gd name="connsiteX9" fmla="*/ 3855551 w 3973329"/>
              <a:gd name="connsiteY9" fmla="*/ 2549914 h 3165864"/>
              <a:gd name="connsiteX10" fmla="*/ 3569801 w 3973329"/>
              <a:gd name="connsiteY10" fmla="*/ 3165864 h 3165864"/>
              <a:gd name="connsiteX0" fmla="*/ 178901 w 3943402"/>
              <a:gd name="connsiteY0" fmla="*/ 3089664 h 3165864"/>
              <a:gd name="connsiteX1" fmla="*/ 7451 w 3943402"/>
              <a:gd name="connsiteY1" fmla="*/ 2499114 h 3165864"/>
              <a:gd name="connsiteX2" fmla="*/ 64601 w 3943402"/>
              <a:gd name="connsiteY2" fmla="*/ 1629164 h 3165864"/>
              <a:gd name="connsiteX3" fmla="*/ 515451 w 3943402"/>
              <a:gd name="connsiteY3" fmla="*/ 708414 h 3165864"/>
              <a:gd name="connsiteX4" fmla="*/ 1271101 w 3943402"/>
              <a:gd name="connsiteY4" fmla="*/ 175014 h 3165864"/>
              <a:gd name="connsiteX5" fmla="*/ 2166451 w 3943402"/>
              <a:gd name="connsiteY5" fmla="*/ 3564 h 3165864"/>
              <a:gd name="connsiteX6" fmla="*/ 3087201 w 3943402"/>
              <a:gd name="connsiteY6" fmla="*/ 302014 h 3165864"/>
              <a:gd name="connsiteX7" fmla="*/ 3734901 w 3943402"/>
              <a:gd name="connsiteY7" fmla="*/ 975114 h 3165864"/>
              <a:gd name="connsiteX8" fmla="*/ 3938101 w 3943402"/>
              <a:gd name="connsiteY8" fmla="*/ 1813314 h 3165864"/>
              <a:gd name="connsiteX9" fmla="*/ 3855551 w 3943402"/>
              <a:gd name="connsiteY9" fmla="*/ 2549914 h 3165864"/>
              <a:gd name="connsiteX10" fmla="*/ 3569801 w 3943402"/>
              <a:gd name="connsiteY10" fmla="*/ 3165864 h 3165864"/>
              <a:gd name="connsiteX0" fmla="*/ 178901 w 3949260"/>
              <a:gd name="connsiteY0" fmla="*/ 3089664 h 3165864"/>
              <a:gd name="connsiteX1" fmla="*/ 7451 w 3949260"/>
              <a:gd name="connsiteY1" fmla="*/ 2499114 h 3165864"/>
              <a:gd name="connsiteX2" fmla="*/ 64601 w 3949260"/>
              <a:gd name="connsiteY2" fmla="*/ 1629164 h 3165864"/>
              <a:gd name="connsiteX3" fmla="*/ 515451 w 3949260"/>
              <a:gd name="connsiteY3" fmla="*/ 708414 h 3165864"/>
              <a:gd name="connsiteX4" fmla="*/ 1271101 w 3949260"/>
              <a:gd name="connsiteY4" fmla="*/ 175014 h 3165864"/>
              <a:gd name="connsiteX5" fmla="*/ 2166451 w 3949260"/>
              <a:gd name="connsiteY5" fmla="*/ 3564 h 3165864"/>
              <a:gd name="connsiteX6" fmla="*/ 3087201 w 3949260"/>
              <a:gd name="connsiteY6" fmla="*/ 302014 h 3165864"/>
              <a:gd name="connsiteX7" fmla="*/ 3734901 w 3949260"/>
              <a:gd name="connsiteY7" fmla="*/ 975114 h 3165864"/>
              <a:gd name="connsiteX8" fmla="*/ 3944451 w 3949260"/>
              <a:gd name="connsiteY8" fmla="*/ 1794264 h 3165864"/>
              <a:gd name="connsiteX9" fmla="*/ 3855551 w 3949260"/>
              <a:gd name="connsiteY9" fmla="*/ 2549914 h 3165864"/>
              <a:gd name="connsiteX10" fmla="*/ 3569801 w 3949260"/>
              <a:gd name="connsiteY10" fmla="*/ 3165864 h 3165864"/>
              <a:gd name="connsiteX0" fmla="*/ 178901 w 3944481"/>
              <a:gd name="connsiteY0" fmla="*/ 3089664 h 3165864"/>
              <a:gd name="connsiteX1" fmla="*/ 7451 w 3944481"/>
              <a:gd name="connsiteY1" fmla="*/ 2499114 h 3165864"/>
              <a:gd name="connsiteX2" fmla="*/ 64601 w 3944481"/>
              <a:gd name="connsiteY2" fmla="*/ 1629164 h 3165864"/>
              <a:gd name="connsiteX3" fmla="*/ 515451 w 3944481"/>
              <a:gd name="connsiteY3" fmla="*/ 708414 h 3165864"/>
              <a:gd name="connsiteX4" fmla="*/ 1271101 w 3944481"/>
              <a:gd name="connsiteY4" fmla="*/ 175014 h 3165864"/>
              <a:gd name="connsiteX5" fmla="*/ 2166451 w 3944481"/>
              <a:gd name="connsiteY5" fmla="*/ 3564 h 3165864"/>
              <a:gd name="connsiteX6" fmla="*/ 3087201 w 3944481"/>
              <a:gd name="connsiteY6" fmla="*/ 302014 h 3165864"/>
              <a:gd name="connsiteX7" fmla="*/ 3734901 w 3944481"/>
              <a:gd name="connsiteY7" fmla="*/ 975114 h 3165864"/>
              <a:gd name="connsiteX8" fmla="*/ 3944451 w 3944481"/>
              <a:gd name="connsiteY8" fmla="*/ 1794264 h 3165864"/>
              <a:gd name="connsiteX9" fmla="*/ 3855551 w 3944481"/>
              <a:gd name="connsiteY9" fmla="*/ 2549914 h 3165864"/>
              <a:gd name="connsiteX10" fmla="*/ 3569801 w 3944481"/>
              <a:gd name="connsiteY10" fmla="*/ 3165864 h 3165864"/>
              <a:gd name="connsiteX0" fmla="*/ 178901 w 3944481"/>
              <a:gd name="connsiteY0" fmla="*/ 3065218 h 3141418"/>
              <a:gd name="connsiteX1" fmla="*/ 7451 w 3944481"/>
              <a:gd name="connsiteY1" fmla="*/ 2474668 h 3141418"/>
              <a:gd name="connsiteX2" fmla="*/ 64601 w 3944481"/>
              <a:gd name="connsiteY2" fmla="*/ 1604718 h 3141418"/>
              <a:gd name="connsiteX3" fmla="*/ 515451 w 3944481"/>
              <a:gd name="connsiteY3" fmla="*/ 683968 h 3141418"/>
              <a:gd name="connsiteX4" fmla="*/ 1271101 w 3944481"/>
              <a:gd name="connsiteY4" fmla="*/ 150568 h 3141418"/>
              <a:gd name="connsiteX5" fmla="*/ 2172801 w 3944481"/>
              <a:gd name="connsiteY5" fmla="*/ 4518 h 3141418"/>
              <a:gd name="connsiteX6" fmla="*/ 3087201 w 3944481"/>
              <a:gd name="connsiteY6" fmla="*/ 277568 h 3141418"/>
              <a:gd name="connsiteX7" fmla="*/ 3734901 w 3944481"/>
              <a:gd name="connsiteY7" fmla="*/ 950668 h 3141418"/>
              <a:gd name="connsiteX8" fmla="*/ 3944451 w 3944481"/>
              <a:gd name="connsiteY8" fmla="*/ 1769818 h 3141418"/>
              <a:gd name="connsiteX9" fmla="*/ 3855551 w 3944481"/>
              <a:gd name="connsiteY9" fmla="*/ 2525468 h 3141418"/>
              <a:gd name="connsiteX10" fmla="*/ 3569801 w 3944481"/>
              <a:gd name="connsiteY10" fmla="*/ 3141418 h 3141418"/>
              <a:gd name="connsiteX0" fmla="*/ 260579 w 3949959"/>
              <a:gd name="connsiteY0" fmla="*/ 3173168 h 3173168"/>
              <a:gd name="connsiteX1" fmla="*/ 12929 w 3949959"/>
              <a:gd name="connsiteY1" fmla="*/ 2474668 h 3173168"/>
              <a:gd name="connsiteX2" fmla="*/ 70079 w 3949959"/>
              <a:gd name="connsiteY2" fmla="*/ 1604718 h 3173168"/>
              <a:gd name="connsiteX3" fmla="*/ 520929 w 3949959"/>
              <a:gd name="connsiteY3" fmla="*/ 683968 h 3173168"/>
              <a:gd name="connsiteX4" fmla="*/ 1276579 w 3949959"/>
              <a:gd name="connsiteY4" fmla="*/ 150568 h 3173168"/>
              <a:gd name="connsiteX5" fmla="*/ 2178279 w 3949959"/>
              <a:gd name="connsiteY5" fmla="*/ 4518 h 3173168"/>
              <a:gd name="connsiteX6" fmla="*/ 3092679 w 3949959"/>
              <a:gd name="connsiteY6" fmla="*/ 277568 h 3173168"/>
              <a:gd name="connsiteX7" fmla="*/ 3740379 w 3949959"/>
              <a:gd name="connsiteY7" fmla="*/ 950668 h 3173168"/>
              <a:gd name="connsiteX8" fmla="*/ 3949929 w 3949959"/>
              <a:gd name="connsiteY8" fmla="*/ 1769818 h 3173168"/>
              <a:gd name="connsiteX9" fmla="*/ 3861029 w 3949959"/>
              <a:gd name="connsiteY9" fmla="*/ 2525468 h 3173168"/>
              <a:gd name="connsiteX10" fmla="*/ 3575279 w 3949959"/>
              <a:gd name="connsiteY10" fmla="*/ 3141418 h 3173168"/>
              <a:gd name="connsiteX0" fmla="*/ 260579 w 3949959"/>
              <a:gd name="connsiteY0" fmla="*/ 3173168 h 3173168"/>
              <a:gd name="connsiteX1" fmla="*/ 12929 w 3949959"/>
              <a:gd name="connsiteY1" fmla="*/ 2474668 h 3173168"/>
              <a:gd name="connsiteX2" fmla="*/ 70079 w 3949959"/>
              <a:gd name="connsiteY2" fmla="*/ 1604718 h 3173168"/>
              <a:gd name="connsiteX3" fmla="*/ 520929 w 3949959"/>
              <a:gd name="connsiteY3" fmla="*/ 683968 h 3173168"/>
              <a:gd name="connsiteX4" fmla="*/ 1276579 w 3949959"/>
              <a:gd name="connsiteY4" fmla="*/ 150568 h 3173168"/>
              <a:gd name="connsiteX5" fmla="*/ 2178279 w 3949959"/>
              <a:gd name="connsiteY5" fmla="*/ 4518 h 3173168"/>
              <a:gd name="connsiteX6" fmla="*/ 3092679 w 3949959"/>
              <a:gd name="connsiteY6" fmla="*/ 277568 h 3173168"/>
              <a:gd name="connsiteX7" fmla="*/ 3740379 w 3949959"/>
              <a:gd name="connsiteY7" fmla="*/ 950668 h 3173168"/>
              <a:gd name="connsiteX8" fmla="*/ 3949929 w 3949959"/>
              <a:gd name="connsiteY8" fmla="*/ 1769818 h 3173168"/>
              <a:gd name="connsiteX9" fmla="*/ 3861029 w 3949959"/>
              <a:gd name="connsiteY9" fmla="*/ 2525468 h 3173168"/>
              <a:gd name="connsiteX10" fmla="*/ 3575279 w 3949959"/>
              <a:gd name="connsiteY10" fmla="*/ 3141418 h 3173168"/>
              <a:gd name="connsiteX0" fmla="*/ 260579 w 3949959"/>
              <a:gd name="connsiteY0" fmla="*/ 3173168 h 3243018"/>
              <a:gd name="connsiteX1" fmla="*/ 12929 w 3949959"/>
              <a:gd name="connsiteY1" fmla="*/ 2474668 h 3243018"/>
              <a:gd name="connsiteX2" fmla="*/ 70079 w 3949959"/>
              <a:gd name="connsiteY2" fmla="*/ 1604718 h 3243018"/>
              <a:gd name="connsiteX3" fmla="*/ 520929 w 3949959"/>
              <a:gd name="connsiteY3" fmla="*/ 683968 h 3243018"/>
              <a:gd name="connsiteX4" fmla="*/ 1276579 w 3949959"/>
              <a:gd name="connsiteY4" fmla="*/ 150568 h 3243018"/>
              <a:gd name="connsiteX5" fmla="*/ 2178279 w 3949959"/>
              <a:gd name="connsiteY5" fmla="*/ 4518 h 3243018"/>
              <a:gd name="connsiteX6" fmla="*/ 3092679 w 3949959"/>
              <a:gd name="connsiteY6" fmla="*/ 277568 h 3243018"/>
              <a:gd name="connsiteX7" fmla="*/ 3740379 w 3949959"/>
              <a:gd name="connsiteY7" fmla="*/ 950668 h 3243018"/>
              <a:gd name="connsiteX8" fmla="*/ 3949929 w 3949959"/>
              <a:gd name="connsiteY8" fmla="*/ 1769818 h 3243018"/>
              <a:gd name="connsiteX9" fmla="*/ 3861029 w 3949959"/>
              <a:gd name="connsiteY9" fmla="*/ 2525468 h 3243018"/>
              <a:gd name="connsiteX10" fmla="*/ 3492729 w 3949959"/>
              <a:gd name="connsiteY10" fmla="*/ 3243018 h 3243018"/>
              <a:gd name="connsiteX0" fmla="*/ 260579 w 3949959"/>
              <a:gd name="connsiteY0" fmla="*/ 3173168 h 3243018"/>
              <a:gd name="connsiteX1" fmla="*/ 12929 w 3949959"/>
              <a:gd name="connsiteY1" fmla="*/ 2474668 h 3243018"/>
              <a:gd name="connsiteX2" fmla="*/ 70079 w 3949959"/>
              <a:gd name="connsiteY2" fmla="*/ 1604718 h 3243018"/>
              <a:gd name="connsiteX3" fmla="*/ 520929 w 3949959"/>
              <a:gd name="connsiteY3" fmla="*/ 683968 h 3243018"/>
              <a:gd name="connsiteX4" fmla="*/ 1276579 w 3949959"/>
              <a:gd name="connsiteY4" fmla="*/ 150568 h 3243018"/>
              <a:gd name="connsiteX5" fmla="*/ 2178279 w 3949959"/>
              <a:gd name="connsiteY5" fmla="*/ 4518 h 3243018"/>
              <a:gd name="connsiteX6" fmla="*/ 3092679 w 3949959"/>
              <a:gd name="connsiteY6" fmla="*/ 277568 h 3243018"/>
              <a:gd name="connsiteX7" fmla="*/ 3740379 w 3949959"/>
              <a:gd name="connsiteY7" fmla="*/ 950668 h 3243018"/>
              <a:gd name="connsiteX8" fmla="*/ 3949929 w 3949959"/>
              <a:gd name="connsiteY8" fmla="*/ 1769818 h 3243018"/>
              <a:gd name="connsiteX9" fmla="*/ 3861029 w 3949959"/>
              <a:gd name="connsiteY9" fmla="*/ 2525468 h 3243018"/>
              <a:gd name="connsiteX10" fmla="*/ 3492729 w 3949959"/>
              <a:gd name="connsiteY10" fmla="*/ 3243018 h 324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9959" h="3243018">
                <a:moveTo>
                  <a:pt x="260579" y="3173168"/>
                </a:moveTo>
                <a:cubicBezTo>
                  <a:pt x="143104" y="2993780"/>
                  <a:pt x="44679" y="2736076"/>
                  <a:pt x="12929" y="2474668"/>
                </a:cubicBezTo>
                <a:cubicBezTo>
                  <a:pt x="-18821" y="2213260"/>
                  <a:pt x="10812" y="1909518"/>
                  <a:pt x="70079" y="1604718"/>
                </a:cubicBezTo>
                <a:cubicBezTo>
                  <a:pt x="129346" y="1299918"/>
                  <a:pt x="319846" y="926326"/>
                  <a:pt x="520929" y="683968"/>
                </a:cubicBezTo>
                <a:cubicBezTo>
                  <a:pt x="722012" y="441610"/>
                  <a:pt x="1000354" y="263810"/>
                  <a:pt x="1276579" y="150568"/>
                </a:cubicBezTo>
                <a:cubicBezTo>
                  <a:pt x="1552804" y="37326"/>
                  <a:pt x="1875596" y="-16649"/>
                  <a:pt x="2178279" y="4518"/>
                </a:cubicBezTo>
                <a:cubicBezTo>
                  <a:pt x="2480962" y="25685"/>
                  <a:pt x="2832329" y="119876"/>
                  <a:pt x="3092679" y="277568"/>
                </a:cubicBezTo>
                <a:cubicBezTo>
                  <a:pt x="3353029" y="435260"/>
                  <a:pt x="3597504" y="701960"/>
                  <a:pt x="3740379" y="950668"/>
                </a:cubicBezTo>
                <a:cubicBezTo>
                  <a:pt x="3883254" y="1199376"/>
                  <a:pt x="3948871" y="1501001"/>
                  <a:pt x="3949929" y="1769818"/>
                </a:cubicBezTo>
                <a:cubicBezTo>
                  <a:pt x="3950987" y="2038635"/>
                  <a:pt x="3924529" y="2325443"/>
                  <a:pt x="3861029" y="2525468"/>
                </a:cubicBezTo>
                <a:cubicBezTo>
                  <a:pt x="3797529" y="2725493"/>
                  <a:pt x="3622904" y="3035055"/>
                  <a:pt x="3492729" y="3243018"/>
                </a:cubicBezTo>
              </a:path>
            </a:pathLst>
          </a:custGeom>
          <a:solidFill>
            <a:srgbClr val="965450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CAA13A40-3F65-4B89-B2E6-25F6CC0DF5B5}"/>
              </a:ext>
            </a:extLst>
          </p:cNvPr>
          <p:cNvSpPr/>
          <p:nvPr/>
        </p:nvSpPr>
        <p:spPr>
          <a:xfrm>
            <a:off x="4654549" y="1498601"/>
            <a:ext cx="641385" cy="1339912"/>
          </a:xfrm>
          <a:custGeom>
            <a:avLst/>
            <a:gdLst>
              <a:gd name="connsiteX0" fmla="*/ 0 w 646834"/>
              <a:gd name="connsiteY0" fmla="*/ 0 h 1311691"/>
              <a:gd name="connsiteX1" fmla="*/ 234950 w 646834"/>
              <a:gd name="connsiteY1" fmla="*/ 457200 h 1311691"/>
              <a:gd name="connsiteX2" fmla="*/ 298450 w 646834"/>
              <a:gd name="connsiteY2" fmla="*/ 1244600 h 1311691"/>
              <a:gd name="connsiteX3" fmla="*/ 641350 w 646834"/>
              <a:gd name="connsiteY3" fmla="*/ 1257300 h 1311691"/>
              <a:gd name="connsiteX4" fmla="*/ 495300 w 646834"/>
              <a:gd name="connsiteY4" fmla="*/ 1143000 h 1311691"/>
              <a:gd name="connsiteX5" fmla="*/ 304800 w 646834"/>
              <a:gd name="connsiteY5" fmla="*/ 1225550 h 1311691"/>
              <a:gd name="connsiteX0" fmla="*/ 0 w 646834"/>
              <a:gd name="connsiteY0" fmla="*/ 0 h 1298760"/>
              <a:gd name="connsiteX1" fmla="*/ 247650 w 646834"/>
              <a:gd name="connsiteY1" fmla="*/ 635000 h 1298760"/>
              <a:gd name="connsiteX2" fmla="*/ 298450 w 646834"/>
              <a:gd name="connsiteY2" fmla="*/ 1244600 h 1298760"/>
              <a:gd name="connsiteX3" fmla="*/ 641350 w 646834"/>
              <a:gd name="connsiteY3" fmla="*/ 1257300 h 1298760"/>
              <a:gd name="connsiteX4" fmla="*/ 495300 w 646834"/>
              <a:gd name="connsiteY4" fmla="*/ 1143000 h 1298760"/>
              <a:gd name="connsiteX5" fmla="*/ 304800 w 646834"/>
              <a:gd name="connsiteY5" fmla="*/ 1225550 h 1298760"/>
              <a:gd name="connsiteX0" fmla="*/ 0 w 641648"/>
              <a:gd name="connsiteY0" fmla="*/ 0 h 1314053"/>
              <a:gd name="connsiteX1" fmla="*/ 247650 w 641648"/>
              <a:gd name="connsiteY1" fmla="*/ 635000 h 1314053"/>
              <a:gd name="connsiteX2" fmla="*/ 298450 w 641648"/>
              <a:gd name="connsiteY2" fmla="*/ 1244600 h 1314053"/>
              <a:gd name="connsiteX3" fmla="*/ 457200 w 641648"/>
              <a:gd name="connsiteY3" fmla="*/ 1301750 h 1314053"/>
              <a:gd name="connsiteX4" fmla="*/ 641350 w 641648"/>
              <a:gd name="connsiteY4" fmla="*/ 1257300 h 1314053"/>
              <a:gd name="connsiteX5" fmla="*/ 495300 w 641648"/>
              <a:gd name="connsiteY5" fmla="*/ 1143000 h 1314053"/>
              <a:gd name="connsiteX6" fmla="*/ 304800 w 641648"/>
              <a:gd name="connsiteY6" fmla="*/ 1225550 h 1314053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298450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298450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610"/>
              <a:gd name="connsiteX1" fmla="*/ 247650 w 641385"/>
              <a:gd name="connsiteY1" fmla="*/ 635000 h 1340610"/>
              <a:gd name="connsiteX2" fmla="*/ 307975 w 641385"/>
              <a:gd name="connsiteY2" fmla="*/ 1244600 h 1340610"/>
              <a:gd name="connsiteX3" fmla="*/ 482600 w 641385"/>
              <a:gd name="connsiteY3" fmla="*/ 1339850 h 1340610"/>
              <a:gd name="connsiteX4" fmla="*/ 641350 w 641385"/>
              <a:gd name="connsiteY4" fmla="*/ 1257300 h 1340610"/>
              <a:gd name="connsiteX5" fmla="*/ 495300 w 641385"/>
              <a:gd name="connsiteY5" fmla="*/ 1143000 h 1340610"/>
              <a:gd name="connsiteX6" fmla="*/ 304800 w 641385"/>
              <a:gd name="connsiteY6" fmla="*/ 1225550 h 1340610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04800 w 641385"/>
              <a:gd name="connsiteY6" fmla="*/ 1225550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16025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06500 h 1340114"/>
              <a:gd name="connsiteX0" fmla="*/ 0 w 641385"/>
              <a:gd name="connsiteY0" fmla="*/ 0 h 1340114"/>
              <a:gd name="connsiteX1" fmla="*/ 247650 w 641385"/>
              <a:gd name="connsiteY1" fmla="*/ 635000 h 1340114"/>
              <a:gd name="connsiteX2" fmla="*/ 320675 w 641385"/>
              <a:gd name="connsiteY2" fmla="*/ 1241425 h 1340114"/>
              <a:gd name="connsiteX3" fmla="*/ 482600 w 641385"/>
              <a:gd name="connsiteY3" fmla="*/ 1339850 h 1340114"/>
              <a:gd name="connsiteX4" fmla="*/ 641350 w 641385"/>
              <a:gd name="connsiteY4" fmla="*/ 1257300 h 1340114"/>
              <a:gd name="connsiteX5" fmla="*/ 495300 w 641385"/>
              <a:gd name="connsiteY5" fmla="*/ 1143000 h 1340114"/>
              <a:gd name="connsiteX6" fmla="*/ 336550 w 641385"/>
              <a:gd name="connsiteY6" fmla="*/ 1206500 h 1340114"/>
              <a:gd name="connsiteX0" fmla="*/ 0 w 641385"/>
              <a:gd name="connsiteY0" fmla="*/ 0 h 1339912"/>
              <a:gd name="connsiteX1" fmla="*/ 215900 w 641385"/>
              <a:gd name="connsiteY1" fmla="*/ 673100 h 1339912"/>
              <a:gd name="connsiteX2" fmla="*/ 320675 w 641385"/>
              <a:gd name="connsiteY2" fmla="*/ 1241425 h 1339912"/>
              <a:gd name="connsiteX3" fmla="*/ 482600 w 641385"/>
              <a:gd name="connsiteY3" fmla="*/ 1339850 h 1339912"/>
              <a:gd name="connsiteX4" fmla="*/ 641350 w 641385"/>
              <a:gd name="connsiteY4" fmla="*/ 1257300 h 1339912"/>
              <a:gd name="connsiteX5" fmla="*/ 495300 w 641385"/>
              <a:gd name="connsiteY5" fmla="*/ 1143000 h 1339912"/>
              <a:gd name="connsiteX6" fmla="*/ 336550 w 641385"/>
              <a:gd name="connsiteY6" fmla="*/ 1206500 h 1339912"/>
              <a:gd name="connsiteX0" fmla="*/ 0 w 641385"/>
              <a:gd name="connsiteY0" fmla="*/ 0 h 1339912"/>
              <a:gd name="connsiteX1" fmla="*/ 215900 w 641385"/>
              <a:gd name="connsiteY1" fmla="*/ 673100 h 1339912"/>
              <a:gd name="connsiteX2" fmla="*/ 320675 w 641385"/>
              <a:gd name="connsiteY2" fmla="*/ 1241425 h 1339912"/>
              <a:gd name="connsiteX3" fmla="*/ 482600 w 641385"/>
              <a:gd name="connsiteY3" fmla="*/ 1339850 h 1339912"/>
              <a:gd name="connsiteX4" fmla="*/ 641350 w 641385"/>
              <a:gd name="connsiteY4" fmla="*/ 1257300 h 1339912"/>
              <a:gd name="connsiteX5" fmla="*/ 495300 w 641385"/>
              <a:gd name="connsiteY5" fmla="*/ 1143000 h 1339912"/>
              <a:gd name="connsiteX6" fmla="*/ 336550 w 641385"/>
              <a:gd name="connsiteY6" fmla="*/ 1206500 h 133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385" h="1339912">
                <a:moveTo>
                  <a:pt x="0" y="0"/>
                </a:moveTo>
                <a:cubicBezTo>
                  <a:pt x="114829" y="185208"/>
                  <a:pt x="162454" y="466196"/>
                  <a:pt x="215900" y="673100"/>
                </a:cubicBezTo>
                <a:cubicBezTo>
                  <a:pt x="269346" y="880004"/>
                  <a:pt x="276225" y="1130300"/>
                  <a:pt x="320675" y="1241425"/>
                </a:cubicBezTo>
                <a:cubicBezTo>
                  <a:pt x="365125" y="1352550"/>
                  <a:pt x="425450" y="1337733"/>
                  <a:pt x="482600" y="1339850"/>
                </a:cubicBezTo>
                <a:cubicBezTo>
                  <a:pt x="552450" y="1341967"/>
                  <a:pt x="639233" y="1290108"/>
                  <a:pt x="641350" y="1257300"/>
                </a:cubicBezTo>
                <a:cubicBezTo>
                  <a:pt x="643467" y="1224492"/>
                  <a:pt x="551392" y="1148292"/>
                  <a:pt x="495300" y="1143000"/>
                </a:cubicBezTo>
                <a:cubicBezTo>
                  <a:pt x="439208" y="1137708"/>
                  <a:pt x="336550" y="1206500"/>
                  <a:pt x="336550" y="1206500"/>
                </a:cubicBezTo>
              </a:path>
            </a:pathLst>
          </a:custGeom>
          <a:solidFill>
            <a:srgbClr val="B6476A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E9D1E4CC-875C-445E-9DEE-41163367220B}"/>
              </a:ext>
            </a:extLst>
          </p:cNvPr>
          <p:cNvSpPr/>
          <p:nvPr/>
        </p:nvSpPr>
        <p:spPr>
          <a:xfrm>
            <a:off x="1501775" y="6000094"/>
            <a:ext cx="1406525" cy="591206"/>
          </a:xfrm>
          <a:custGeom>
            <a:avLst/>
            <a:gdLst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61975 w 1216025"/>
              <a:gd name="connsiteY4" fmla="*/ 44157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93954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6870 h 495295"/>
              <a:gd name="connsiteX1" fmla="*/ 158750 w 1216025"/>
              <a:gd name="connsiteY1" fmla="*/ 165095 h 495295"/>
              <a:gd name="connsiteX2" fmla="*/ 307975 w 1216025"/>
              <a:gd name="connsiteY2" fmla="*/ 6345 h 495295"/>
              <a:gd name="connsiteX3" fmla="*/ 298450 w 1216025"/>
              <a:gd name="connsiteY3" fmla="*/ 361945 h 495295"/>
              <a:gd name="connsiteX4" fmla="*/ 577850 w 1216025"/>
              <a:gd name="connsiteY4" fmla="*/ 384170 h 495295"/>
              <a:gd name="connsiteX5" fmla="*/ 854075 w 1216025"/>
              <a:gd name="connsiteY5" fmla="*/ 409570 h 495295"/>
              <a:gd name="connsiteX6" fmla="*/ 1060450 w 1216025"/>
              <a:gd name="connsiteY6" fmla="*/ 44445 h 495295"/>
              <a:gd name="connsiteX7" fmla="*/ 1216025 w 1216025"/>
              <a:gd name="connsiteY7" fmla="*/ 495295 h 495295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079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78676 h 477101"/>
              <a:gd name="connsiteX1" fmla="*/ 146050 w 1216025"/>
              <a:gd name="connsiteY1" fmla="*/ 143726 h 477101"/>
              <a:gd name="connsiteX2" fmla="*/ 292100 w 1216025"/>
              <a:gd name="connsiteY2" fmla="*/ 7201 h 477101"/>
              <a:gd name="connsiteX3" fmla="*/ 298450 w 1216025"/>
              <a:gd name="connsiteY3" fmla="*/ 343751 h 477101"/>
              <a:gd name="connsiteX4" fmla="*/ 577850 w 1216025"/>
              <a:gd name="connsiteY4" fmla="*/ 365976 h 477101"/>
              <a:gd name="connsiteX5" fmla="*/ 854075 w 1216025"/>
              <a:gd name="connsiteY5" fmla="*/ 391376 h 477101"/>
              <a:gd name="connsiteX6" fmla="*/ 1060450 w 1216025"/>
              <a:gd name="connsiteY6" fmla="*/ 26251 h 477101"/>
              <a:gd name="connsiteX7" fmla="*/ 1216025 w 1216025"/>
              <a:gd name="connsiteY7" fmla="*/ 477101 h 47710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85875"/>
              <a:gd name="connsiteY0" fmla="*/ 473731 h 495956"/>
              <a:gd name="connsiteX1" fmla="*/ 215900 w 1285875"/>
              <a:gd name="connsiteY1" fmla="*/ 162581 h 495956"/>
              <a:gd name="connsiteX2" fmla="*/ 390525 w 1285875"/>
              <a:gd name="connsiteY2" fmla="*/ 7006 h 495956"/>
              <a:gd name="connsiteX3" fmla="*/ 368300 w 1285875"/>
              <a:gd name="connsiteY3" fmla="*/ 362606 h 495956"/>
              <a:gd name="connsiteX4" fmla="*/ 647700 w 1285875"/>
              <a:gd name="connsiteY4" fmla="*/ 384831 h 495956"/>
              <a:gd name="connsiteX5" fmla="*/ 923925 w 1285875"/>
              <a:gd name="connsiteY5" fmla="*/ 410231 h 495956"/>
              <a:gd name="connsiteX6" fmla="*/ 1130300 w 1285875"/>
              <a:gd name="connsiteY6" fmla="*/ 45106 h 495956"/>
              <a:gd name="connsiteX7" fmla="*/ 1285875 w 1285875"/>
              <a:gd name="connsiteY7" fmla="*/ 495956 h 495956"/>
              <a:gd name="connsiteX0" fmla="*/ 0 w 1285875"/>
              <a:gd name="connsiteY0" fmla="*/ 473731 h 495956"/>
              <a:gd name="connsiteX1" fmla="*/ 215900 w 1285875"/>
              <a:gd name="connsiteY1" fmla="*/ 162581 h 495956"/>
              <a:gd name="connsiteX2" fmla="*/ 390525 w 1285875"/>
              <a:gd name="connsiteY2" fmla="*/ 7006 h 495956"/>
              <a:gd name="connsiteX3" fmla="*/ 368300 w 1285875"/>
              <a:gd name="connsiteY3" fmla="*/ 362606 h 495956"/>
              <a:gd name="connsiteX4" fmla="*/ 647700 w 1285875"/>
              <a:gd name="connsiteY4" fmla="*/ 384831 h 495956"/>
              <a:gd name="connsiteX5" fmla="*/ 923925 w 1285875"/>
              <a:gd name="connsiteY5" fmla="*/ 410231 h 495956"/>
              <a:gd name="connsiteX6" fmla="*/ 1130300 w 1285875"/>
              <a:gd name="connsiteY6" fmla="*/ 45106 h 495956"/>
              <a:gd name="connsiteX7" fmla="*/ 1285875 w 1285875"/>
              <a:gd name="connsiteY7" fmla="*/ 495956 h 495956"/>
              <a:gd name="connsiteX0" fmla="*/ 0 w 1387475"/>
              <a:gd name="connsiteY0" fmla="*/ 473731 h 553106"/>
              <a:gd name="connsiteX1" fmla="*/ 215900 w 1387475"/>
              <a:gd name="connsiteY1" fmla="*/ 162581 h 553106"/>
              <a:gd name="connsiteX2" fmla="*/ 390525 w 1387475"/>
              <a:gd name="connsiteY2" fmla="*/ 7006 h 553106"/>
              <a:gd name="connsiteX3" fmla="*/ 368300 w 1387475"/>
              <a:gd name="connsiteY3" fmla="*/ 362606 h 553106"/>
              <a:gd name="connsiteX4" fmla="*/ 647700 w 1387475"/>
              <a:gd name="connsiteY4" fmla="*/ 384831 h 553106"/>
              <a:gd name="connsiteX5" fmla="*/ 923925 w 1387475"/>
              <a:gd name="connsiteY5" fmla="*/ 410231 h 553106"/>
              <a:gd name="connsiteX6" fmla="*/ 1130300 w 1387475"/>
              <a:gd name="connsiteY6" fmla="*/ 45106 h 553106"/>
              <a:gd name="connsiteX7" fmla="*/ 1387475 w 1387475"/>
              <a:gd name="connsiteY7" fmla="*/ 553106 h 553106"/>
              <a:gd name="connsiteX0" fmla="*/ 0 w 1387475"/>
              <a:gd name="connsiteY0" fmla="*/ 473731 h 553106"/>
              <a:gd name="connsiteX1" fmla="*/ 215900 w 1387475"/>
              <a:gd name="connsiteY1" fmla="*/ 162581 h 553106"/>
              <a:gd name="connsiteX2" fmla="*/ 390525 w 1387475"/>
              <a:gd name="connsiteY2" fmla="*/ 7006 h 553106"/>
              <a:gd name="connsiteX3" fmla="*/ 368300 w 1387475"/>
              <a:gd name="connsiteY3" fmla="*/ 362606 h 553106"/>
              <a:gd name="connsiteX4" fmla="*/ 647700 w 1387475"/>
              <a:gd name="connsiteY4" fmla="*/ 384831 h 553106"/>
              <a:gd name="connsiteX5" fmla="*/ 923925 w 1387475"/>
              <a:gd name="connsiteY5" fmla="*/ 410231 h 553106"/>
              <a:gd name="connsiteX6" fmla="*/ 1130300 w 1387475"/>
              <a:gd name="connsiteY6" fmla="*/ 45106 h 553106"/>
              <a:gd name="connsiteX7" fmla="*/ 1387475 w 1387475"/>
              <a:gd name="connsiteY7" fmla="*/ 553106 h 553106"/>
              <a:gd name="connsiteX0" fmla="*/ 0 w 1406525"/>
              <a:gd name="connsiteY0" fmla="*/ 473731 h 591206"/>
              <a:gd name="connsiteX1" fmla="*/ 215900 w 1406525"/>
              <a:gd name="connsiteY1" fmla="*/ 162581 h 591206"/>
              <a:gd name="connsiteX2" fmla="*/ 390525 w 1406525"/>
              <a:gd name="connsiteY2" fmla="*/ 7006 h 591206"/>
              <a:gd name="connsiteX3" fmla="*/ 368300 w 1406525"/>
              <a:gd name="connsiteY3" fmla="*/ 362606 h 591206"/>
              <a:gd name="connsiteX4" fmla="*/ 647700 w 1406525"/>
              <a:gd name="connsiteY4" fmla="*/ 384831 h 591206"/>
              <a:gd name="connsiteX5" fmla="*/ 923925 w 1406525"/>
              <a:gd name="connsiteY5" fmla="*/ 410231 h 591206"/>
              <a:gd name="connsiteX6" fmla="*/ 1130300 w 1406525"/>
              <a:gd name="connsiteY6" fmla="*/ 45106 h 591206"/>
              <a:gd name="connsiteX7" fmla="*/ 1406525 w 1406525"/>
              <a:gd name="connsiteY7" fmla="*/ 591206 h 59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6525" h="591206">
                <a:moveTo>
                  <a:pt x="0" y="473731"/>
                </a:moveTo>
                <a:cubicBezTo>
                  <a:pt x="79110" y="418962"/>
                  <a:pt x="150813" y="240368"/>
                  <a:pt x="215900" y="162581"/>
                </a:cubicBezTo>
                <a:cubicBezTo>
                  <a:pt x="280987" y="84794"/>
                  <a:pt x="364596" y="-29507"/>
                  <a:pt x="390525" y="7006"/>
                </a:cubicBezTo>
                <a:cubicBezTo>
                  <a:pt x="387879" y="37169"/>
                  <a:pt x="348721" y="299635"/>
                  <a:pt x="368300" y="362606"/>
                </a:cubicBezTo>
                <a:cubicBezTo>
                  <a:pt x="448204" y="400177"/>
                  <a:pt x="561446" y="379539"/>
                  <a:pt x="647700" y="384831"/>
                </a:cubicBezTo>
                <a:cubicBezTo>
                  <a:pt x="733954" y="390123"/>
                  <a:pt x="833967" y="412877"/>
                  <a:pt x="923925" y="410231"/>
                </a:cubicBezTo>
                <a:cubicBezTo>
                  <a:pt x="966258" y="312335"/>
                  <a:pt x="1048279" y="46694"/>
                  <a:pt x="1130300" y="45106"/>
                </a:cubicBezTo>
                <a:cubicBezTo>
                  <a:pt x="1151996" y="78443"/>
                  <a:pt x="1291960" y="341174"/>
                  <a:pt x="1406525" y="591206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3A8BB697-17DE-4B84-814A-63BFE30F6DDB}"/>
              </a:ext>
            </a:extLst>
          </p:cNvPr>
          <p:cNvSpPr/>
          <p:nvPr/>
        </p:nvSpPr>
        <p:spPr>
          <a:xfrm rot="20761842">
            <a:off x="4633676" y="5980498"/>
            <a:ext cx="1173580" cy="549325"/>
          </a:xfrm>
          <a:custGeom>
            <a:avLst/>
            <a:gdLst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819150 w 1216025"/>
              <a:gd name="connsiteY4" fmla="*/ 409829 h 495554"/>
              <a:gd name="connsiteX5" fmla="*/ 1060450 w 1216025"/>
              <a:gd name="connsiteY5" fmla="*/ 44704 h 495554"/>
              <a:gd name="connsiteX6" fmla="*/ 1216025 w 1216025"/>
              <a:gd name="connsiteY6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61975 w 1216025"/>
              <a:gd name="connsiteY4" fmla="*/ 44157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301625 w 1216025"/>
              <a:gd name="connsiteY3" fmla="*/ 378079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19150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93954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31850 w 1216025"/>
              <a:gd name="connsiteY5" fmla="*/ 37807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7129 h 495554"/>
              <a:gd name="connsiteX1" fmla="*/ 146050 w 1216025"/>
              <a:gd name="connsiteY1" fmla="*/ 159004 h 495554"/>
              <a:gd name="connsiteX2" fmla="*/ 307975 w 1216025"/>
              <a:gd name="connsiteY2" fmla="*/ 6604 h 495554"/>
              <a:gd name="connsiteX3" fmla="*/ 298450 w 1216025"/>
              <a:gd name="connsiteY3" fmla="*/ 362204 h 495554"/>
              <a:gd name="connsiteX4" fmla="*/ 577850 w 1216025"/>
              <a:gd name="connsiteY4" fmla="*/ 384429 h 495554"/>
              <a:gd name="connsiteX5" fmla="*/ 854075 w 1216025"/>
              <a:gd name="connsiteY5" fmla="*/ 409829 h 495554"/>
              <a:gd name="connsiteX6" fmla="*/ 1060450 w 1216025"/>
              <a:gd name="connsiteY6" fmla="*/ 44704 h 495554"/>
              <a:gd name="connsiteX7" fmla="*/ 1216025 w 1216025"/>
              <a:gd name="connsiteY7" fmla="*/ 495554 h 495554"/>
              <a:gd name="connsiteX0" fmla="*/ 0 w 1216025"/>
              <a:gd name="connsiteY0" fmla="*/ 396870 h 495295"/>
              <a:gd name="connsiteX1" fmla="*/ 158750 w 1216025"/>
              <a:gd name="connsiteY1" fmla="*/ 165095 h 495295"/>
              <a:gd name="connsiteX2" fmla="*/ 307975 w 1216025"/>
              <a:gd name="connsiteY2" fmla="*/ 6345 h 495295"/>
              <a:gd name="connsiteX3" fmla="*/ 298450 w 1216025"/>
              <a:gd name="connsiteY3" fmla="*/ 361945 h 495295"/>
              <a:gd name="connsiteX4" fmla="*/ 577850 w 1216025"/>
              <a:gd name="connsiteY4" fmla="*/ 384170 h 495295"/>
              <a:gd name="connsiteX5" fmla="*/ 854075 w 1216025"/>
              <a:gd name="connsiteY5" fmla="*/ 409570 h 495295"/>
              <a:gd name="connsiteX6" fmla="*/ 1060450 w 1216025"/>
              <a:gd name="connsiteY6" fmla="*/ 44445 h 495295"/>
              <a:gd name="connsiteX7" fmla="*/ 1216025 w 1216025"/>
              <a:gd name="connsiteY7" fmla="*/ 495295 h 495295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079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78676 h 477101"/>
              <a:gd name="connsiteX1" fmla="*/ 146050 w 1216025"/>
              <a:gd name="connsiteY1" fmla="*/ 143726 h 477101"/>
              <a:gd name="connsiteX2" fmla="*/ 292100 w 1216025"/>
              <a:gd name="connsiteY2" fmla="*/ 7201 h 477101"/>
              <a:gd name="connsiteX3" fmla="*/ 298450 w 1216025"/>
              <a:gd name="connsiteY3" fmla="*/ 343751 h 477101"/>
              <a:gd name="connsiteX4" fmla="*/ 577850 w 1216025"/>
              <a:gd name="connsiteY4" fmla="*/ 365976 h 477101"/>
              <a:gd name="connsiteX5" fmla="*/ 854075 w 1216025"/>
              <a:gd name="connsiteY5" fmla="*/ 391376 h 477101"/>
              <a:gd name="connsiteX6" fmla="*/ 1060450 w 1216025"/>
              <a:gd name="connsiteY6" fmla="*/ 26251 h 477101"/>
              <a:gd name="connsiteX7" fmla="*/ 1216025 w 1216025"/>
              <a:gd name="connsiteY7" fmla="*/ 477101 h 47710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396996 h 495421"/>
              <a:gd name="connsiteX1" fmla="*/ 146050 w 1216025"/>
              <a:gd name="connsiteY1" fmla="*/ 162046 h 495421"/>
              <a:gd name="connsiteX2" fmla="*/ 320675 w 1216025"/>
              <a:gd name="connsiteY2" fmla="*/ 6471 h 495421"/>
              <a:gd name="connsiteX3" fmla="*/ 298450 w 1216025"/>
              <a:gd name="connsiteY3" fmla="*/ 362071 h 495421"/>
              <a:gd name="connsiteX4" fmla="*/ 577850 w 1216025"/>
              <a:gd name="connsiteY4" fmla="*/ 384296 h 495421"/>
              <a:gd name="connsiteX5" fmla="*/ 854075 w 1216025"/>
              <a:gd name="connsiteY5" fmla="*/ 409696 h 495421"/>
              <a:gd name="connsiteX6" fmla="*/ 1060450 w 1216025"/>
              <a:gd name="connsiteY6" fmla="*/ 44571 h 495421"/>
              <a:gd name="connsiteX7" fmla="*/ 1216025 w 1216025"/>
              <a:gd name="connsiteY7" fmla="*/ 495421 h 495421"/>
              <a:gd name="connsiteX0" fmla="*/ 0 w 1216025"/>
              <a:gd name="connsiteY0" fmla="*/ 430497 h 528922"/>
              <a:gd name="connsiteX1" fmla="*/ 146050 w 1216025"/>
              <a:gd name="connsiteY1" fmla="*/ 195547 h 528922"/>
              <a:gd name="connsiteX2" fmla="*/ 195117 w 1216025"/>
              <a:gd name="connsiteY2" fmla="*/ 5466 h 528922"/>
              <a:gd name="connsiteX3" fmla="*/ 298450 w 1216025"/>
              <a:gd name="connsiteY3" fmla="*/ 395572 h 528922"/>
              <a:gd name="connsiteX4" fmla="*/ 577850 w 1216025"/>
              <a:gd name="connsiteY4" fmla="*/ 417797 h 528922"/>
              <a:gd name="connsiteX5" fmla="*/ 854075 w 1216025"/>
              <a:gd name="connsiteY5" fmla="*/ 443197 h 528922"/>
              <a:gd name="connsiteX6" fmla="*/ 1060450 w 1216025"/>
              <a:gd name="connsiteY6" fmla="*/ 78072 h 528922"/>
              <a:gd name="connsiteX7" fmla="*/ 1216025 w 1216025"/>
              <a:gd name="connsiteY7" fmla="*/ 528922 h 528922"/>
              <a:gd name="connsiteX0" fmla="*/ 0 w 1216025"/>
              <a:gd name="connsiteY0" fmla="*/ 430857 h 529282"/>
              <a:gd name="connsiteX1" fmla="*/ 112924 w 1216025"/>
              <a:gd name="connsiteY1" fmla="*/ 184395 h 529282"/>
              <a:gd name="connsiteX2" fmla="*/ 195117 w 1216025"/>
              <a:gd name="connsiteY2" fmla="*/ 5826 h 529282"/>
              <a:gd name="connsiteX3" fmla="*/ 298450 w 1216025"/>
              <a:gd name="connsiteY3" fmla="*/ 395932 h 529282"/>
              <a:gd name="connsiteX4" fmla="*/ 577850 w 1216025"/>
              <a:gd name="connsiteY4" fmla="*/ 418157 h 529282"/>
              <a:gd name="connsiteX5" fmla="*/ 854075 w 1216025"/>
              <a:gd name="connsiteY5" fmla="*/ 443557 h 529282"/>
              <a:gd name="connsiteX6" fmla="*/ 1060450 w 1216025"/>
              <a:gd name="connsiteY6" fmla="*/ 78432 h 529282"/>
              <a:gd name="connsiteX7" fmla="*/ 1216025 w 1216025"/>
              <a:gd name="connsiteY7" fmla="*/ 529282 h 529282"/>
              <a:gd name="connsiteX0" fmla="*/ 0 w 1173717"/>
              <a:gd name="connsiteY0" fmla="*/ 392107 h 529084"/>
              <a:gd name="connsiteX1" fmla="*/ 70616 w 1173717"/>
              <a:gd name="connsiteY1" fmla="*/ 184197 h 529084"/>
              <a:gd name="connsiteX2" fmla="*/ 152809 w 1173717"/>
              <a:gd name="connsiteY2" fmla="*/ 5628 h 529084"/>
              <a:gd name="connsiteX3" fmla="*/ 256142 w 1173717"/>
              <a:gd name="connsiteY3" fmla="*/ 395734 h 529084"/>
              <a:gd name="connsiteX4" fmla="*/ 535542 w 1173717"/>
              <a:gd name="connsiteY4" fmla="*/ 417959 h 529084"/>
              <a:gd name="connsiteX5" fmla="*/ 811767 w 1173717"/>
              <a:gd name="connsiteY5" fmla="*/ 443359 h 529084"/>
              <a:gd name="connsiteX6" fmla="*/ 1018142 w 1173717"/>
              <a:gd name="connsiteY6" fmla="*/ 78234 h 529084"/>
              <a:gd name="connsiteX7" fmla="*/ 1173717 w 1173717"/>
              <a:gd name="connsiteY7" fmla="*/ 529084 h 529084"/>
              <a:gd name="connsiteX0" fmla="*/ 0 w 1173717"/>
              <a:gd name="connsiteY0" fmla="*/ 392572 h 529549"/>
              <a:gd name="connsiteX1" fmla="*/ 54429 w 1173717"/>
              <a:gd name="connsiteY1" fmla="*/ 170820 h 529549"/>
              <a:gd name="connsiteX2" fmla="*/ 152809 w 1173717"/>
              <a:gd name="connsiteY2" fmla="*/ 6093 h 529549"/>
              <a:gd name="connsiteX3" fmla="*/ 256142 w 1173717"/>
              <a:gd name="connsiteY3" fmla="*/ 396199 h 529549"/>
              <a:gd name="connsiteX4" fmla="*/ 535542 w 1173717"/>
              <a:gd name="connsiteY4" fmla="*/ 418424 h 529549"/>
              <a:gd name="connsiteX5" fmla="*/ 811767 w 1173717"/>
              <a:gd name="connsiteY5" fmla="*/ 443824 h 529549"/>
              <a:gd name="connsiteX6" fmla="*/ 1018142 w 1173717"/>
              <a:gd name="connsiteY6" fmla="*/ 78699 h 529549"/>
              <a:gd name="connsiteX7" fmla="*/ 1173717 w 1173717"/>
              <a:gd name="connsiteY7" fmla="*/ 529549 h 529549"/>
              <a:gd name="connsiteX0" fmla="*/ 0 w 1173717"/>
              <a:gd name="connsiteY0" fmla="*/ 392572 h 529549"/>
              <a:gd name="connsiteX1" fmla="*/ 54429 w 1173717"/>
              <a:gd name="connsiteY1" fmla="*/ 170820 h 529549"/>
              <a:gd name="connsiteX2" fmla="*/ 152809 w 1173717"/>
              <a:gd name="connsiteY2" fmla="*/ 6093 h 529549"/>
              <a:gd name="connsiteX3" fmla="*/ 285389 w 1173717"/>
              <a:gd name="connsiteY3" fmla="*/ 383844 h 529549"/>
              <a:gd name="connsiteX4" fmla="*/ 535542 w 1173717"/>
              <a:gd name="connsiteY4" fmla="*/ 418424 h 529549"/>
              <a:gd name="connsiteX5" fmla="*/ 811767 w 1173717"/>
              <a:gd name="connsiteY5" fmla="*/ 443824 h 529549"/>
              <a:gd name="connsiteX6" fmla="*/ 1018142 w 1173717"/>
              <a:gd name="connsiteY6" fmla="*/ 78699 h 529549"/>
              <a:gd name="connsiteX7" fmla="*/ 1173717 w 1173717"/>
              <a:gd name="connsiteY7" fmla="*/ 529549 h 529549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811767 w 1173717"/>
              <a:gd name="connsiteY5" fmla="*/ 44345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753257 w 1173717"/>
              <a:gd name="connsiteY5" fmla="*/ 455076 h 529181"/>
              <a:gd name="connsiteX6" fmla="*/ 1018142 w 1173717"/>
              <a:gd name="connsiteY6" fmla="*/ 78331 h 529181"/>
              <a:gd name="connsiteX7" fmla="*/ 1173717 w 1173717"/>
              <a:gd name="connsiteY7" fmla="*/ 529181 h 529181"/>
              <a:gd name="connsiteX0" fmla="*/ 0 w 1173717"/>
              <a:gd name="connsiteY0" fmla="*/ 392204 h 529181"/>
              <a:gd name="connsiteX1" fmla="*/ 58292 w 1173717"/>
              <a:gd name="connsiteY1" fmla="*/ 181228 h 529181"/>
              <a:gd name="connsiteX2" fmla="*/ 152809 w 1173717"/>
              <a:gd name="connsiteY2" fmla="*/ 5725 h 529181"/>
              <a:gd name="connsiteX3" fmla="*/ 285389 w 1173717"/>
              <a:gd name="connsiteY3" fmla="*/ 383476 h 529181"/>
              <a:gd name="connsiteX4" fmla="*/ 535542 w 1173717"/>
              <a:gd name="connsiteY4" fmla="*/ 418056 h 529181"/>
              <a:gd name="connsiteX5" fmla="*/ 753257 w 1173717"/>
              <a:gd name="connsiteY5" fmla="*/ 455076 h 529181"/>
              <a:gd name="connsiteX6" fmla="*/ 828632 w 1173717"/>
              <a:gd name="connsiteY6" fmla="*/ 11558 h 529181"/>
              <a:gd name="connsiteX7" fmla="*/ 1173717 w 1173717"/>
              <a:gd name="connsiteY7" fmla="*/ 529181 h 529181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35542 w 1093654"/>
              <a:gd name="connsiteY4" fmla="*/ 418056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093654"/>
              <a:gd name="connsiteY0" fmla="*/ 392204 h 548526"/>
              <a:gd name="connsiteX1" fmla="*/ 58292 w 1093654"/>
              <a:gd name="connsiteY1" fmla="*/ 181228 h 548526"/>
              <a:gd name="connsiteX2" fmla="*/ 152809 w 1093654"/>
              <a:gd name="connsiteY2" fmla="*/ 5725 h 548526"/>
              <a:gd name="connsiteX3" fmla="*/ 285389 w 1093654"/>
              <a:gd name="connsiteY3" fmla="*/ 383476 h 548526"/>
              <a:gd name="connsiteX4" fmla="*/ 513208 w 1093654"/>
              <a:gd name="connsiteY4" fmla="*/ 415772 h 548526"/>
              <a:gd name="connsiteX5" fmla="*/ 753257 w 1093654"/>
              <a:gd name="connsiteY5" fmla="*/ 455076 h 548526"/>
              <a:gd name="connsiteX6" fmla="*/ 828632 w 1093654"/>
              <a:gd name="connsiteY6" fmla="*/ 11558 h 548526"/>
              <a:gd name="connsiteX7" fmla="*/ 1093654 w 1093654"/>
              <a:gd name="connsiteY7" fmla="*/ 548526 h 548526"/>
              <a:gd name="connsiteX0" fmla="*/ 0 w 1173580"/>
              <a:gd name="connsiteY0" fmla="*/ 530165 h 549325"/>
              <a:gd name="connsiteX1" fmla="*/ 138218 w 1173580"/>
              <a:gd name="connsiteY1" fmla="*/ 182027 h 549325"/>
              <a:gd name="connsiteX2" fmla="*/ 232735 w 1173580"/>
              <a:gd name="connsiteY2" fmla="*/ 6524 h 549325"/>
              <a:gd name="connsiteX3" fmla="*/ 365315 w 1173580"/>
              <a:gd name="connsiteY3" fmla="*/ 384275 h 549325"/>
              <a:gd name="connsiteX4" fmla="*/ 593134 w 1173580"/>
              <a:gd name="connsiteY4" fmla="*/ 416571 h 549325"/>
              <a:gd name="connsiteX5" fmla="*/ 833183 w 1173580"/>
              <a:gd name="connsiteY5" fmla="*/ 455875 h 549325"/>
              <a:gd name="connsiteX6" fmla="*/ 908558 w 1173580"/>
              <a:gd name="connsiteY6" fmla="*/ 12357 h 549325"/>
              <a:gd name="connsiteX7" fmla="*/ 1173580 w 1173580"/>
              <a:gd name="connsiteY7" fmla="*/ 549325 h 549325"/>
              <a:gd name="connsiteX0" fmla="*/ 0 w 1173580"/>
              <a:gd name="connsiteY0" fmla="*/ 530165 h 549325"/>
              <a:gd name="connsiteX1" fmla="*/ 138218 w 1173580"/>
              <a:gd name="connsiteY1" fmla="*/ 182027 h 549325"/>
              <a:gd name="connsiteX2" fmla="*/ 232735 w 1173580"/>
              <a:gd name="connsiteY2" fmla="*/ 6524 h 549325"/>
              <a:gd name="connsiteX3" fmla="*/ 365315 w 1173580"/>
              <a:gd name="connsiteY3" fmla="*/ 384275 h 549325"/>
              <a:gd name="connsiteX4" fmla="*/ 593134 w 1173580"/>
              <a:gd name="connsiteY4" fmla="*/ 416571 h 549325"/>
              <a:gd name="connsiteX5" fmla="*/ 833183 w 1173580"/>
              <a:gd name="connsiteY5" fmla="*/ 455875 h 549325"/>
              <a:gd name="connsiteX6" fmla="*/ 908558 w 1173580"/>
              <a:gd name="connsiteY6" fmla="*/ 12357 h 549325"/>
              <a:gd name="connsiteX7" fmla="*/ 1173580 w 1173580"/>
              <a:gd name="connsiteY7" fmla="*/ 549325 h 5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3580" h="549325">
                <a:moveTo>
                  <a:pt x="0" y="530165"/>
                </a:moveTo>
                <a:cubicBezTo>
                  <a:pt x="51989" y="451342"/>
                  <a:pt x="99429" y="269300"/>
                  <a:pt x="138218" y="182027"/>
                </a:cubicBezTo>
                <a:cubicBezTo>
                  <a:pt x="177007" y="94754"/>
                  <a:pt x="206806" y="-29989"/>
                  <a:pt x="232735" y="6524"/>
                </a:cubicBezTo>
                <a:cubicBezTo>
                  <a:pt x="230089" y="36687"/>
                  <a:pt x="345736" y="321304"/>
                  <a:pt x="365315" y="384275"/>
                </a:cubicBezTo>
                <a:cubicBezTo>
                  <a:pt x="445219" y="421846"/>
                  <a:pt x="506880" y="411279"/>
                  <a:pt x="593134" y="416571"/>
                </a:cubicBezTo>
                <a:cubicBezTo>
                  <a:pt x="679388" y="421863"/>
                  <a:pt x="743225" y="458521"/>
                  <a:pt x="833183" y="455875"/>
                </a:cubicBezTo>
                <a:cubicBezTo>
                  <a:pt x="875516" y="357979"/>
                  <a:pt x="844287" y="47807"/>
                  <a:pt x="908558" y="12357"/>
                </a:cubicBezTo>
                <a:cubicBezTo>
                  <a:pt x="962614" y="60287"/>
                  <a:pt x="1128865" y="331043"/>
                  <a:pt x="1173580" y="549325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830C492C-C43C-4FA2-9DD0-ACBF50DBB43D}"/>
              </a:ext>
            </a:extLst>
          </p:cNvPr>
          <p:cNvSpPr/>
          <p:nvPr/>
        </p:nvSpPr>
        <p:spPr>
          <a:xfrm>
            <a:off x="2342010" y="4025900"/>
            <a:ext cx="772596" cy="781657"/>
          </a:xfrm>
          <a:custGeom>
            <a:avLst/>
            <a:gdLst>
              <a:gd name="connsiteX0" fmla="*/ 449228 w 781864"/>
              <a:gd name="connsiteY0" fmla="*/ 6350 h 812923"/>
              <a:gd name="connsiteX1" fmla="*/ 461928 w 781864"/>
              <a:gd name="connsiteY1" fmla="*/ 355600 h 812923"/>
              <a:gd name="connsiteX2" fmla="*/ 4728 w 781864"/>
              <a:gd name="connsiteY2" fmla="*/ 635000 h 812923"/>
              <a:gd name="connsiteX3" fmla="*/ 252378 w 781864"/>
              <a:gd name="connsiteY3" fmla="*/ 812800 h 812923"/>
              <a:gd name="connsiteX4" fmla="*/ 703228 w 781864"/>
              <a:gd name="connsiteY4" fmla="*/ 609600 h 812923"/>
              <a:gd name="connsiteX5" fmla="*/ 773078 w 781864"/>
              <a:gd name="connsiteY5" fmla="*/ 196850 h 812923"/>
              <a:gd name="connsiteX6" fmla="*/ 601628 w 781864"/>
              <a:gd name="connsiteY6" fmla="*/ 0 h 812923"/>
              <a:gd name="connsiteX0" fmla="*/ 447043 w 779679"/>
              <a:gd name="connsiteY0" fmla="*/ 6350 h 812926"/>
              <a:gd name="connsiteX1" fmla="*/ 396243 w 779679"/>
              <a:gd name="connsiteY1" fmla="*/ 336550 h 812926"/>
              <a:gd name="connsiteX2" fmla="*/ 2543 w 779679"/>
              <a:gd name="connsiteY2" fmla="*/ 635000 h 812926"/>
              <a:gd name="connsiteX3" fmla="*/ 250193 w 779679"/>
              <a:gd name="connsiteY3" fmla="*/ 812800 h 812926"/>
              <a:gd name="connsiteX4" fmla="*/ 701043 w 779679"/>
              <a:gd name="connsiteY4" fmla="*/ 609600 h 812926"/>
              <a:gd name="connsiteX5" fmla="*/ 770893 w 779679"/>
              <a:gd name="connsiteY5" fmla="*/ 196850 h 812926"/>
              <a:gd name="connsiteX6" fmla="*/ 599443 w 779679"/>
              <a:gd name="connsiteY6" fmla="*/ 0 h 812926"/>
              <a:gd name="connsiteX0" fmla="*/ 447043 w 779679"/>
              <a:gd name="connsiteY0" fmla="*/ 6350 h 812926"/>
              <a:gd name="connsiteX1" fmla="*/ 396243 w 779679"/>
              <a:gd name="connsiteY1" fmla="*/ 336550 h 812926"/>
              <a:gd name="connsiteX2" fmla="*/ 2543 w 779679"/>
              <a:gd name="connsiteY2" fmla="*/ 635000 h 812926"/>
              <a:gd name="connsiteX3" fmla="*/ 250193 w 779679"/>
              <a:gd name="connsiteY3" fmla="*/ 812800 h 812926"/>
              <a:gd name="connsiteX4" fmla="*/ 701043 w 779679"/>
              <a:gd name="connsiteY4" fmla="*/ 609600 h 812926"/>
              <a:gd name="connsiteX5" fmla="*/ 770893 w 779679"/>
              <a:gd name="connsiteY5" fmla="*/ 196850 h 812926"/>
              <a:gd name="connsiteX6" fmla="*/ 599443 w 779679"/>
              <a:gd name="connsiteY6" fmla="*/ 0 h 812926"/>
              <a:gd name="connsiteX0" fmla="*/ 446313 w 778949"/>
              <a:gd name="connsiteY0" fmla="*/ 6350 h 812915"/>
              <a:gd name="connsiteX1" fmla="*/ 370113 w 778949"/>
              <a:gd name="connsiteY1" fmla="*/ 400050 h 812915"/>
              <a:gd name="connsiteX2" fmla="*/ 1813 w 778949"/>
              <a:gd name="connsiteY2" fmla="*/ 635000 h 812915"/>
              <a:gd name="connsiteX3" fmla="*/ 249463 w 778949"/>
              <a:gd name="connsiteY3" fmla="*/ 812800 h 812915"/>
              <a:gd name="connsiteX4" fmla="*/ 700313 w 778949"/>
              <a:gd name="connsiteY4" fmla="*/ 609600 h 812915"/>
              <a:gd name="connsiteX5" fmla="*/ 770163 w 778949"/>
              <a:gd name="connsiteY5" fmla="*/ 196850 h 812915"/>
              <a:gd name="connsiteX6" fmla="*/ 598713 w 778949"/>
              <a:gd name="connsiteY6" fmla="*/ 0 h 812915"/>
              <a:gd name="connsiteX0" fmla="*/ 446313 w 778949"/>
              <a:gd name="connsiteY0" fmla="*/ 6350 h 812915"/>
              <a:gd name="connsiteX1" fmla="*/ 370113 w 778949"/>
              <a:gd name="connsiteY1" fmla="*/ 400050 h 812915"/>
              <a:gd name="connsiteX2" fmla="*/ 1813 w 778949"/>
              <a:gd name="connsiteY2" fmla="*/ 635000 h 812915"/>
              <a:gd name="connsiteX3" fmla="*/ 249463 w 778949"/>
              <a:gd name="connsiteY3" fmla="*/ 812800 h 812915"/>
              <a:gd name="connsiteX4" fmla="*/ 700313 w 778949"/>
              <a:gd name="connsiteY4" fmla="*/ 609600 h 812915"/>
              <a:gd name="connsiteX5" fmla="*/ 770163 w 778949"/>
              <a:gd name="connsiteY5" fmla="*/ 196850 h 812915"/>
              <a:gd name="connsiteX6" fmla="*/ 598713 w 778949"/>
              <a:gd name="connsiteY6" fmla="*/ 0 h 812915"/>
              <a:gd name="connsiteX0" fmla="*/ 445692 w 777729"/>
              <a:gd name="connsiteY0" fmla="*/ 6350 h 781199"/>
              <a:gd name="connsiteX1" fmla="*/ 369492 w 777729"/>
              <a:gd name="connsiteY1" fmla="*/ 400050 h 781199"/>
              <a:gd name="connsiteX2" fmla="*/ 1192 w 777729"/>
              <a:gd name="connsiteY2" fmla="*/ 635000 h 781199"/>
              <a:gd name="connsiteX3" fmla="*/ 267892 w 777729"/>
              <a:gd name="connsiteY3" fmla="*/ 781050 h 781199"/>
              <a:gd name="connsiteX4" fmla="*/ 699692 w 777729"/>
              <a:gd name="connsiteY4" fmla="*/ 609600 h 781199"/>
              <a:gd name="connsiteX5" fmla="*/ 769542 w 777729"/>
              <a:gd name="connsiteY5" fmla="*/ 196850 h 781199"/>
              <a:gd name="connsiteX6" fmla="*/ 598092 w 777729"/>
              <a:gd name="connsiteY6" fmla="*/ 0 h 781199"/>
              <a:gd name="connsiteX0" fmla="*/ 445879 w 777916"/>
              <a:gd name="connsiteY0" fmla="*/ 6350 h 784028"/>
              <a:gd name="connsiteX1" fmla="*/ 369679 w 777916"/>
              <a:gd name="connsiteY1" fmla="*/ 400050 h 784028"/>
              <a:gd name="connsiteX2" fmla="*/ 1379 w 777916"/>
              <a:gd name="connsiteY2" fmla="*/ 635000 h 784028"/>
              <a:gd name="connsiteX3" fmla="*/ 268079 w 777916"/>
              <a:gd name="connsiteY3" fmla="*/ 781050 h 784028"/>
              <a:gd name="connsiteX4" fmla="*/ 699879 w 777916"/>
              <a:gd name="connsiteY4" fmla="*/ 609600 h 784028"/>
              <a:gd name="connsiteX5" fmla="*/ 769729 w 777916"/>
              <a:gd name="connsiteY5" fmla="*/ 196850 h 784028"/>
              <a:gd name="connsiteX6" fmla="*/ 598279 w 777916"/>
              <a:gd name="connsiteY6" fmla="*/ 0 h 784028"/>
              <a:gd name="connsiteX0" fmla="*/ 445653 w 773247"/>
              <a:gd name="connsiteY0" fmla="*/ 6350 h 781133"/>
              <a:gd name="connsiteX1" fmla="*/ 369453 w 773247"/>
              <a:gd name="connsiteY1" fmla="*/ 400050 h 781133"/>
              <a:gd name="connsiteX2" fmla="*/ 1153 w 773247"/>
              <a:gd name="connsiteY2" fmla="*/ 635000 h 781133"/>
              <a:gd name="connsiteX3" fmla="*/ 267853 w 773247"/>
              <a:gd name="connsiteY3" fmla="*/ 781050 h 781133"/>
              <a:gd name="connsiteX4" fmla="*/ 661553 w 773247"/>
              <a:gd name="connsiteY4" fmla="*/ 647700 h 781133"/>
              <a:gd name="connsiteX5" fmla="*/ 769503 w 773247"/>
              <a:gd name="connsiteY5" fmla="*/ 196850 h 781133"/>
              <a:gd name="connsiteX6" fmla="*/ 598053 w 773247"/>
              <a:gd name="connsiteY6" fmla="*/ 0 h 781133"/>
              <a:gd name="connsiteX0" fmla="*/ 445640 w 772596"/>
              <a:gd name="connsiteY0" fmla="*/ 6350 h 781775"/>
              <a:gd name="connsiteX1" fmla="*/ 369440 w 772596"/>
              <a:gd name="connsiteY1" fmla="*/ 400050 h 781775"/>
              <a:gd name="connsiteX2" fmla="*/ 1140 w 772596"/>
              <a:gd name="connsiteY2" fmla="*/ 635000 h 781775"/>
              <a:gd name="connsiteX3" fmla="*/ 267840 w 772596"/>
              <a:gd name="connsiteY3" fmla="*/ 781050 h 781775"/>
              <a:gd name="connsiteX4" fmla="*/ 648840 w 772596"/>
              <a:gd name="connsiteY4" fmla="*/ 666750 h 781775"/>
              <a:gd name="connsiteX5" fmla="*/ 769490 w 772596"/>
              <a:gd name="connsiteY5" fmla="*/ 196850 h 781775"/>
              <a:gd name="connsiteX6" fmla="*/ 598040 w 772596"/>
              <a:gd name="connsiteY6" fmla="*/ 0 h 781775"/>
              <a:gd name="connsiteX0" fmla="*/ 445640 w 772596"/>
              <a:gd name="connsiteY0" fmla="*/ 6350 h 781657"/>
              <a:gd name="connsiteX1" fmla="*/ 369440 w 772596"/>
              <a:gd name="connsiteY1" fmla="*/ 400050 h 781657"/>
              <a:gd name="connsiteX2" fmla="*/ 1140 w 772596"/>
              <a:gd name="connsiteY2" fmla="*/ 635000 h 781657"/>
              <a:gd name="connsiteX3" fmla="*/ 267840 w 772596"/>
              <a:gd name="connsiteY3" fmla="*/ 781050 h 781657"/>
              <a:gd name="connsiteX4" fmla="*/ 648840 w 772596"/>
              <a:gd name="connsiteY4" fmla="*/ 666750 h 781657"/>
              <a:gd name="connsiteX5" fmla="*/ 769490 w 772596"/>
              <a:gd name="connsiteY5" fmla="*/ 234950 h 781657"/>
              <a:gd name="connsiteX6" fmla="*/ 598040 w 772596"/>
              <a:gd name="connsiteY6" fmla="*/ 0 h 78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2596" h="781657">
                <a:moveTo>
                  <a:pt x="445640" y="6350"/>
                </a:moveTo>
                <a:cubicBezTo>
                  <a:pt x="489031" y="128587"/>
                  <a:pt x="430823" y="276225"/>
                  <a:pt x="369440" y="400050"/>
                </a:cubicBezTo>
                <a:cubicBezTo>
                  <a:pt x="308057" y="523875"/>
                  <a:pt x="18073" y="571500"/>
                  <a:pt x="1140" y="635000"/>
                </a:cubicBezTo>
                <a:cubicBezTo>
                  <a:pt x="-15793" y="698500"/>
                  <a:pt x="159890" y="775758"/>
                  <a:pt x="267840" y="781050"/>
                </a:cubicBezTo>
                <a:cubicBezTo>
                  <a:pt x="375790" y="786342"/>
                  <a:pt x="565232" y="757767"/>
                  <a:pt x="648840" y="666750"/>
                </a:cubicBezTo>
                <a:cubicBezTo>
                  <a:pt x="732448" y="575733"/>
                  <a:pt x="786423" y="336550"/>
                  <a:pt x="769490" y="234950"/>
                </a:cubicBezTo>
                <a:cubicBezTo>
                  <a:pt x="752557" y="133350"/>
                  <a:pt x="675298" y="47625"/>
                  <a:pt x="598040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CF45BAC6-DA39-43B3-ACE6-2B9DD383A618}"/>
              </a:ext>
            </a:extLst>
          </p:cNvPr>
          <p:cNvSpPr/>
          <p:nvPr/>
        </p:nvSpPr>
        <p:spPr>
          <a:xfrm>
            <a:off x="4275679" y="3968748"/>
            <a:ext cx="677402" cy="850915"/>
          </a:xfrm>
          <a:custGeom>
            <a:avLst/>
            <a:gdLst>
              <a:gd name="connsiteX0" fmla="*/ 275670 w 714347"/>
              <a:gd name="connsiteY0" fmla="*/ 0 h 851160"/>
              <a:gd name="connsiteX1" fmla="*/ 40720 w 714347"/>
              <a:gd name="connsiteY1" fmla="*/ 374650 h 851160"/>
              <a:gd name="connsiteX2" fmla="*/ 28020 w 714347"/>
              <a:gd name="connsiteY2" fmla="*/ 749300 h 851160"/>
              <a:gd name="connsiteX3" fmla="*/ 326470 w 714347"/>
              <a:gd name="connsiteY3" fmla="*/ 850900 h 851160"/>
              <a:gd name="connsiteX4" fmla="*/ 713820 w 714347"/>
              <a:gd name="connsiteY4" fmla="*/ 730250 h 851160"/>
              <a:gd name="connsiteX5" fmla="*/ 409020 w 714347"/>
              <a:gd name="connsiteY5" fmla="*/ 482600 h 851160"/>
              <a:gd name="connsiteX6" fmla="*/ 358220 w 714347"/>
              <a:gd name="connsiteY6" fmla="*/ 76200 h 851160"/>
              <a:gd name="connsiteX0" fmla="*/ 275670 w 715073"/>
              <a:gd name="connsiteY0" fmla="*/ 0 h 851160"/>
              <a:gd name="connsiteX1" fmla="*/ 40720 w 715073"/>
              <a:gd name="connsiteY1" fmla="*/ 374650 h 851160"/>
              <a:gd name="connsiteX2" fmla="*/ 28020 w 715073"/>
              <a:gd name="connsiteY2" fmla="*/ 749300 h 851160"/>
              <a:gd name="connsiteX3" fmla="*/ 326470 w 715073"/>
              <a:gd name="connsiteY3" fmla="*/ 850900 h 851160"/>
              <a:gd name="connsiteX4" fmla="*/ 713820 w 715073"/>
              <a:gd name="connsiteY4" fmla="*/ 730250 h 851160"/>
              <a:gd name="connsiteX5" fmla="*/ 447120 w 715073"/>
              <a:gd name="connsiteY5" fmla="*/ 520700 h 851160"/>
              <a:gd name="connsiteX6" fmla="*/ 358220 w 715073"/>
              <a:gd name="connsiteY6" fmla="*/ 76200 h 851160"/>
              <a:gd name="connsiteX0" fmla="*/ 275670 w 714956"/>
              <a:gd name="connsiteY0" fmla="*/ 0 h 851160"/>
              <a:gd name="connsiteX1" fmla="*/ 40720 w 714956"/>
              <a:gd name="connsiteY1" fmla="*/ 374650 h 851160"/>
              <a:gd name="connsiteX2" fmla="*/ 28020 w 714956"/>
              <a:gd name="connsiteY2" fmla="*/ 749300 h 851160"/>
              <a:gd name="connsiteX3" fmla="*/ 326470 w 714956"/>
              <a:gd name="connsiteY3" fmla="*/ 850900 h 851160"/>
              <a:gd name="connsiteX4" fmla="*/ 713820 w 714956"/>
              <a:gd name="connsiteY4" fmla="*/ 730250 h 851160"/>
              <a:gd name="connsiteX5" fmla="*/ 447120 w 714956"/>
              <a:gd name="connsiteY5" fmla="*/ 520700 h 851160"/>
              <a:gd name="connsiteX6" fmla="*/ 358220 w 714956"/>
              <a:gd name="connsiteY6" fmla="*/ 76200 h 851160"/>
              <a:gd name="connsiteX0" fmla="*/ 275670 w 713894"/>
              <a:gd name="connsiteY0" fmla="*/ 0 h 851160"/>
              <a:gd name="connsiteX1" fmla="*/ 40720 w 713894"/>
              <a:gd name="connsiteY1" fmla="*/ 374650 h 851160"/>
              <a:gd name="connsiteX2" fmla="*/ 28020 w 713894"/>
              <a:gd name="connsiteY2" fmla="*/ 749300 h 851160"/>
              <a:gd name="connsiteX3" fmla="*/ 326470 w 713894"/>
              <a:gd name="connsiteY3" fmla="*/ 850900 h 851160"/>
              <a:gd name="connsiteX4" fmla="*/ 713820 w 713894"/>
              <a:gd name="connsiteY4" fmla="*/ 730250 h 851160"/>
              <a:gd name="connsiteX5" fmla="*/ 447120 w 713894"/>
              <a:gd name="connsiteY5" fmla="*/ 520700 h 851160"/>
              <a:gd name="connsiteX6" fmla="*/ 358220 w 713894"/>
              <a:gd name="connsiteY6" fmla="*/ 76200 h 851160"/>
              <a:gd name="connsiteX0" fmla="*/ 275670 w 682152"/>
              <a:gd name="connsiteY0" fmla="*/ 0 h 851160"/>
              <a:gd name="connsiteX1" fmla="*/ 40720 w 682152"/>
              <a:gd name="connsiteY1" fmla="*/ 374650 h 851160"/>
              <a:gd name="connsiteX2" fmla="*/ 28020 w 682152"/>
              <a:gd name="connsiteY2" fmla="*/ 749300 h 851160"/>
              <a:gd name="connsiteX3" fmla="*/ 326470 w 682152"/>
              <a:gd name="connsiteY3" fmla="*/ 850900 h 851160"/>
              <a:gd name="connsiteX4" fmla="*/ 682070 w 682152"/>
              <a:gd name="connsiteY4" fmla="*/ 730250 h 851160"/>
              <a:gd name="connsiteX5" fmla="*/ 447120 w 682152"/>
              <a:gd name="connsiteY5" fmla="*/ 520700 h 851160"/>
              <a:gd name="connsiteX6" fmla="*/ 358220 w 682152"/>
              <a:gd name="connsiteY6" fmla="*/ 76200 h 851160"/>
              <a:gd name="connsiteX0" fmla="*/ 275670 w 701197"/>
              <a:gd name="connsiteY0" fmla="*/ 0 h 851160"/>
              <a:gd name="connsiteX1" fmla="*/ 40720 w 701197"/>
              <a:gd name="connsiteY1" fmla="*/ 374650 h 851160"/>
              <a:gd name="connsiteX2" fmla="*/ 28020 w 701197"/>
              <a:gd name="connsiteY2" fmla="*/ 749300 h 851160"/>
              <a:gd name="connsiteX3" fmla="*/ 326470 w 701197"/>
              <a:gd name="connsiteY3" fmla="*/ 850900 h 851160"/>
              <a:gd name="connsiteX4" fmla="*/ 701120 w 701197"/>
              <a:gd name="connsiteY4" fmla="*/ 730250 h 851160"/>
              <a:gd name="connsiteX5" fmla="*/ 447120 w 701197"/>
              <a:gd name="connsiteY5" fmla="*/ 520700 h 851160"/>
              <a:gd name="connsiteX6" fmla="*/ 358220 w 701197"/>
              <a:gd name="connsiteY6" fmla="*/ 76200 h 851160"/>
              <a:gd name="connsiteX0" fmla="*/ 270549 w 696076"/>
              <a:gd name="connsiteY0" fmla="*/ 0 h 851160"/>
              <a:gd name="connsiteX1" fmla="*/ 48299 w 696076"/>
              <a:gd name="connsiteY1" fmla="*/ 374650 h 851160"/>
              <a:gd name="connsiteX2" fmla="*/ 22899 w 696076"/>
              <a:gd name="connsiteY2" fmla="*/ 749300 h 851160"/>
              <a:gd name="connsiteX3" fmla="*/ 321349 w 696076"/>
              <a:gd name="connsiteY3" fmla="*/ 850900 h 851160"/>
              <a:gd name="connsiteX4" fmla="*/ 695999 w 696076"/>
              <a:gd name="connsiteY4" fmla="*/ 730250 h 851160"/>
              <a:gd name="connsiteX5" fmla="*/ 441999 w 696076"/>
              <a:gd name="connsiteY5" fmla="*/ 520700 h 851160"/>
              <a:gd name="connsiteX6" fmla="*/ 353099 w 696076"/>
              <a:gd name="connsiteY6" fmla="*/ 76200 h 851160"/>
              <a:gd name="connsiteX0" fmla="*/ 264573 w 690100"/>
              <a:gd name="connsiteY0" fmla="*/ 0 h 851160"/>
              <a:gd name="connsiteX1" fmla="*/ 61373 w 690100"/>
              <a:gd name="connsiteY1" fmla="*/ 374650 h 851160"/>
              <a:gd name="connsiteX2" fmla="*/ 16923 w 690100"/>
              <a:gd name="connsiteY2" fmla="*/ 749300 h 851160"/>
              <a:gd name="connsiteX3" fmla="*/ 315373 w 690100"/>
              <a:gd name="connsiteY3" fmla="*/ 850900 h 851160"/>
              <a:gd name="connsiteX4" fmla="*/ 690023 w 690100"/>
              <a:gd name="connsiteY4" fmla="*/ 730250 h 851160"/>
              <a:gd name="connsiteX5" fmla="*/ 436023 w 690100"/>
              <a:gd name="connsiteY5" fmla="*/ 520700 h 851160"/>
              <a:gd name="connsiteX6" fmla="*/ 347123 w 690100"/>
              <a:gd name="connsiteY6" fmla="*/ 76200 h 851160"/>
              <a:gd name="connsiteX0" fmla="*/ 249326 w 674852"/>
              <a:gd name="connsiteY0" fmla="*/ 0 h 851001"/>
              <a:gd name="connsiteX1" fmla="*/ 46126 w 674852"/>
              <a:gd name="connsiteY1" fmla="*/ 374650 h 851001"/>
              <a:gd name="connsiteX2" fmla="*/ 20726 w 674852"/>
              <a:gd name="connsiteY2" fmla="*/ 742950 h 851001"/>
              <a:gd name="connsiteX3" fmla="*/ 300126 w 674852"/>
              <a:gd name="connsiteY3" fmla="*/ 850900 h 851001"/>
              <a:gd name="connsiteX4" fmla="*/ 674776 w 674852"/>
              <a:gd name="connsiteY4" fmla="*/ 730250 h 851001"/>
              <a:gd name="connsiteX5" fmla="*/ 420776 w 674852"/>
              <a:gd name="connsiteY5" fmla="*/ 520700 h 851001"/>
              <a:gd name="connsiteX6" fmla="*/ 331876 w 674852"/>
              <a:gd name="connsiteY6" fmla="*/ 76200 h 851001"/>
              <a:gd name="connsiteX0" fmla="*/ 264572 w 690099"/>
              <a:gd name="connsiteY0" fmla="*/ 0 h 850922"/>
              <a:gd name="connsiteX1" fmla="*/ 61372 w 690099"/>
              <a:gd name="connsiteY1" fmla="*/ 374650 h 850922"/>
              <a:gd name="connsiteX2" fmla="*/ 16922 w 690099"/>
              <a:gd name="connsiteY2" fmla="*/ 736600 h 850922"/>
              <a:gd name="connsiteX3" fmla="*/ 315372 w 690099"/>
              <a:gd name="connsiteY3" fmla="*/ 850900 h 850922"/>
              <a:gd name="connsiteX4" fmla="*/ 690022 w 690099"/>
              <a:gd name="connsiteY4" fmla="*/ 730250 h 850922"/>
              <a:gd name="connsiteX5" fmla="*/ 436022 w 690099"/>
              <a:gd name="connsiteY5" fmla="*/ 520700 h 850922"/>
              <a:gd name="connsiteX6" fmla="*/ 347122 w 690099"/>
              <a:gd name="connsiteY6" fmla="*/ 76200 h 850922"/>
              <a:gd name="connsiteX0" fmla="*/ 264572 w 677402"/>
              <a:gd name="connsiteY0" fmla="*/ 0 h 850915"/>
              <a:gd name="connsiteX1" fmla="*/ 61372 w 677402"/>
              <a:gd name="connsiteY1" fmla="*/ 374650 h 850915"/>
              <a:gd name="connsiteX2" fmla="*/ 16922 w 677402"/>
              <a:gd name="connsiteY2" fmla="*/ 736600 h 850915"/>
              <a:gd name="connsiteX3" fmla="*/ 315372 w 677402"/>
              <a:gd name="connsiteY3" fmla="*/ 850900 h 850915"/>
              <a:gd name="connsiteX4" fmla="*/ 677322 w 677402"/>
              <a:gd name="connsiteY4" fmla="*/ 742950 h 850915"/>
              <a:gd name="connsiteX5" fmla="*/ 436022 w 677402"/>
              <a:gd name="connsiteY5" fmla="*/ 520700 h 850915"/>
              <a:gd name="connsiteX6" fmla="*/ 347122 w 677402"/>
              <a:gd name="connsiteY6" fmla="*/ 76200 h 850915"/>
              <a:gd name="connsiteX0" fmla="*/ 264572 w 677402"/>
              <a:gd name="connsiteY0" fmla="*/ 0 h 850915"/>
              <a:gd name="connsiteX1" fmla="*/ 61372 w 677402"/>
              <a:gd name="connsiteY1" fmla="*/ 374650 h 850915"/>
              <a:gd name="connsiteX2" fmla="*/ 16922 w 677402"/>
              <a:gd name="connsiteY2" fmla="*/ 736600 h 850915"/>
              <a:gd name="connsiteX3" fmla="*/ 315372 w 677402"/>
              <a:gd name="connsiteY3" fmla="*/ 850900 h 850915"/>
              <a:gd name="connsiteX4" fmla="*/ 677322 w 677402"/>
              <a:gd name="connsiteY4" fmla="*/ 742950 h 850915"/>
              <a:gd name="connsiteX5" fmla="*/ 436022 w 677402"/>
              <a:gd name="connsiteY5" fmla="*/ 520700 h 850915"/>
              <a:gd name="connsiteX6" fmla="*/ 347122 w 677402"/>
              <a:gd name="connsiteY6" fmla="*/ 76200 h 85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7402" h="850915">
                <a:moveTo>
                  <a:pt x="264572" y="0"/>
                </a:moveTo>
                <a:cubicBezTo>
                  <a:pt x="167734" y="124883"/>
                  <a:pt x="102647" y="251883"/>
                  <a:pt x="61372" y="374650"/>
                </a:cubicBezTo>
                <a:cubicBezTo>
                  <a:pt x="20097" y="497417"/>
                  <a:pt x="-25411" y="657225"/>
                  <a:pt x="16922" y="736600"/>
                </a:cubicBezTo>
                <a:cubicBezTo>
                  <a:pt x="59255" y="815975"/>
                  <a:pt x="205305" y="849842"/>
                  <a:pt x="315372" y="850900"/>
                </a:cubicBezTo>
                <a:cubicBezTo>
                  <a:pt x="425439" y="851958"/>
                  <a:pt x="682614" y="797983"/>
                  <a:pt x="677322" y="742950"/>
                </a:cubicBezTo>
                <a:cubicBezTo>
                  <a:pt x="672030" y="687917"/>
                  <a:pt x="469889" y="629708"/>
                  <a:pt x="436022" y="520700"/>
                </a:cubicBezTo>
                <a:cubicBezTo>
                  <a:pt x="345005" y="405342"/>
                  <a:pt x="347122" y="101600"/>
                  <a:pt x="347122" y="762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B9A99A8C-F6EF-4209-B9E7-195FC1B92AF7}"/>
              </a:ext>
            </a:extLst>
          </p:cNvPr>
          <p:cNvSpPr/>
          <p:nvPr/>
        </p:nvSpPr>
        <p:spPr>
          <a:xfrm>
            <a:off x="1415891" y="4019550"/>
            <a:ext cx="1162210" cy="2463800"/>
          </a:xfrm>
          <a:custGeom>
            <a:avLst/>
            <a:gdLst>
              <a:gd name="connsiteX0" fmla="*/ 1013677 w 1013677"/>
              <a:gd name="connsiteY0" fmla="*/ 0 h 2203450"/>
              <a:gd name="connsiteX1" fmla="*/ 632677 w 1013677"/>
              <a:gd name="connsiteY1" fmla="*/ 355600 h 2203450"/>
              <a:gd name="connsiteX2" fmla="*/ 20087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013677 w 1013677"/>
              <a:gd name="connsiteY0" fmla="*/ 0 h 2203450"/>
              <a:gd name="connsiteX1" fmla="*/ 632677 w 1013677"/>
              <a:gd name="connsiteY1" fmla="*/ 355600 h 2203450"/>
              <a:gd name="connsiteX2" fmla="*/ 21992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013677 w 1013677"/>
              <a:gd name="connsiteY0" fmla="*/ 0 h 2203450"/>
              <a:gd name="connsiteX1" fmla="*/ 639027 w 1013677"/>
              <a:gd name="connsiteY1" fmla="*/ 361950 h 2203450"/>
              <a:gd name="connsiteX2" fmla="*/ 219927 w 1013677"/>
              <a:gd name="connsiteY2" fmla="*/ 1016000 h 2203450"/>
              <a:gd name="connsiteX3" fmla="*/ 10377 w 1013677"/>
              <a:gd name="connsiteY3" fmla="*/ 1790700 h 2203450"/>
              <a:gd name="connsiteX4" fmla="*/ 42127 w 1013677"/>
              <a:gd name="connsiteY4" fmla="*/ 2203450 h 2203450"/>
              <a:gd name="connsiteX0" fmla="*/ 1166077 w 1166077"/>
              <a:gd name="connsiteY0" fmla="*/ 0 h 2406650"/>
              <a:gd name="connsiteX1" fmla="*/ 639027 w 1166077"/>
              <a:gd name="connsiteY1" fmla="*/ 565150 h 2406650"/>
              <a:gd name="connsiteX2" fmla="*/ 219927 w 1166077"/>
              <a:gd name="connsiteY2" fmla="*/ 1219200 h 2406650"/>
              <a:gd name="connsiteX3" fmla="*/ 10377 w 1166077"/>
              <a:gd name="connsiteY3" fmla="*/ 1993900 h 2406650"/>
              <a:gd name="connsiteX4" fmla="*/ 42127 w 1166077"/>
              <a:gd name="connsiteY4" fmla="*/ 2406650 h 2406650"/>
              <a:gd name="connsiteX0" fmla="*/ 1166077 w 1166077"/>
              <a:gd name="connsiteY0" fmla="*/ 0 h 2406650"/>
              <a:gd name="connsiteX1" fmla="*/ 639027 w 1166077"/>
              <a:gd name="connsiteY1" fmla="*/ 565150 h 2406650"/>
              <a:gd name="connsiteX2" fmla="*/ 219927 w 1166077"/>
              <a:gd name="connsiteY2" fmla="*/ 1219200 h 2406650"/>
              <a:gd name="connsiteX3" fmla="*/ 10377 w 1166077"/>
              <a:gd name="connsiteY3" fmla="*/ 1993900 h 2406650"/>
              <a:gd name="connsiteX4" fmla="*/ 42127 w 1166077"/>
              <a:gd name="connsiteY4" fmla="*/ 2406650 h 2406650"/>
              <a:gd name="connsiteX0" fmla="*/ 1162210 w 1162210"/>
              <a:gd name="connsiteY0" fmla="*/ 0 h 2463800"/>
              <a:gd name="connsiteX1" fmla="*/ 635160 w 1162210"/>
              <a:gd name="connsiteY1" fmla="*/ 565150 h 2463800"/>
              <a:gd name="connsiteX2" fmla="*/ 216060 w 1162210"/>
              <a:gd name="connsiteY2" fmla="*/ 1219200 h 2463800"/>
              <a:gd name="connsiteX3" fmla="*/ 6510 w 1162210"/>
              <a:gd name="connsiteY3" fmla="*/ 1993900 h 2463800"/>
              <a:gd name="connsiteX4" fmla="*/ 70010 w 1162210"/>
              <a:gd name="connsiteY4" fmla="*/ 2463800 h 24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2210" h="2463800">
                <a:moveTo>
                  <a:pt x="1162210" y="0"/>
                </a:moveTo>
                <a:cubicBezTo>
                  <a:pt x="1052143" y="112183"/>
                  <a:pt x="792852" y="361950"/>
                  <a:pt x="635160" y="565150"/>
                </a:cubicBezTo>
                <a:cubicBezTo>
                  <a:pt x="477468" y="768350"/>
                  <a:pt x="320835" y="981075"/>
                  <a:pt x="216060" y="1219200"/>
                </a:cubicBezTo>
                <a:cubicBezTo>
                  <a:pt x="111285" y="1457325"/>
                  <a:pt x="32968" y="1795992"/>
                  <a:pt x="6510" y="1993900"/>
                </a:cubicBezTo>
                <a:cubicBezTo>
                  <a:pt x="-19948" y="2191808"/>
                  <a:pt x="40906" y="2356379"/>
                  <a:pt x="70010" y="24638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B635FF31-8458-421C-844B-500F8535700D}"/>
              </a:ext>
            </a:extLst>
          </p:cNvPr>
          <p:cNvSpPr/>
          <p:nvPr/>
        </p:nvSpPr>
        <p:spPr>
          <a:xfrm>
            <a:off x="1714500" y="4902200"/>
            <a:ext cx="476250" cy="1066800"/>
          </a:xfrm>
          <a:custGeom>
            <a:avLst/>
            <a:gdLst>
              <a:gd name="connsiteX0" fmla="*/ 476250 w 476250"/>
              <a:gd name="connsiteY0" fmla="*/ 0 h 1066800"/>
              <a:gd name="connsiteX1" fmla="*/ 146050 w 476250"/>
              <a:gd name="connsiteY1" fmla="*/ 571500 h 1066800"/>
              <a:gd name="connsiteX2" fmla="*/ 0 w 476250"/>
              <a:gd name="connsiteY2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1066800">
                <a:moveTo>
                  <a:pt x="476250" y="0"/>
                </a:moveTo>
                <a:cubicBezTo>
                  <a:pt x="350837" y="196850"/>
                  <a:pt x="225425" y="393700"/>
                  <a:pt x="146050" y="571500"/>
                </a:cubicBezTo>
                <a:cubicBezTo>
                  <a:pt x="66675" y="749300"/>
                  <a:pt x="33337" y="908050"/>
                  <a:pt x="0" y="10668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846849C3-1EE5-4750-8362-F3A00E2C23B4}"/>
              </a:ext>
            </a:extLst>
          </p:cNvPr>
          <p:cNvSpPr/>
          <p:nvPr/>
        </p:nvSpPr>
        <p:spPr>
          <a:xfrm>
            <a:off x="5302250" y="4870450"/>
            <a:ext cx="558800" cy="1511300"/>
          </a:xfrm>
          <a:custGeom>
            <a:avLst/>
            <a:gdLst>
              <a:gd name="connsiteX0" fmla="*/ 0 w 558800"/>
              <a:gd name="connsiteY0" fmla="*/ 0 h 1511300"/>
              <a:gd name="connsiteX1" fmla="*/ 298450 w 558800"/>
              <a:gd name="connsiteY1" fmla="*/ 355600 h 1511300"/>
              <a:gd name="connsiteX2" fmla="*/ 457200 w 558800"/>
              <a:gd name="connsiteY2" fmla="*/ 80645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457200 w 558800"/>
              <a:gd name="connsiteY2" fmla="*/ 80645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501650 w 558800"/>
              <a:gd name="connsiteY2" fmla="*/ 927100 h 1511300"/>
              <a:gd name="connsiteX3" fmla="*/ 558800 w 558800"/>
              <a:gd name="connsiteY3" fmla="*/ 1511300 h 1511300"/>
              <a:gd name="connsiteX0" fmla="*/ 0 w 558800"/>
              <a:gd name="connsiteY0" fmla="*/ 0 h 1511300"/>
              <a:gd name="connsiteX1" fmla="*/ 279400 w 558800"/>
              <a:gd name="connsiteY1" fmla="*/ 400050 h 1511300"/>
              <a:gd name="connsiteX2" fmla="*/ 501650 w 558800"/>
              <a:gd name="connsiteY2" fmla="*/ 927100 h 1511300"/>
              <a:gd name="connsiteX3" fmla="*/ 558800 w 558800"/>
              <a:gd name="connsiteY3" fmla="*/ 151130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800" h="1511300">
                <a:moveTo>
                  <a:pt x="0" y="0"/>
                </a:moveTo>
                <a:cubicBezTo>
                  <a:pt x="111125" y="110596"/>
                  <a:pt x="195792" y="245533"/>
                  <a:pt x="279400" y="400050"/>
                </a:cubicBezTo>
                <a:cubicBezTo>
                  <a:pt x="363008" y="554567"/>
                  <a:pt x="458258" y="734483"/>
                  <a:pt x="501650" y="927100"/>
                </a:cubicBezTo>
                <a:cubicBezTo>
                  <a:pt x="545042" y="1119717"/>
                  <a:pt x="555096" y="1255183"/>
                  <a:pt x="558800" y="15113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C5803A8A-800C-4262-8355-7F567F402D45}"/>
              </a:ext>
            </a:extLst>
          </p:cNvPr>
          <p:cNvSpPr/>
          <p:nvPr/>
        </p:nvSpPr>
        <p:spPr>
          <a:xfrm>
            <a:off x="5302249" y="3981450"/>
            <a:ext cx="888190" cy="2489200"/>
          </a:xfrm>
          <a:custGeom>
            <a:avLst/>
            <a:gdLst>
              <a:gd name="connsiteX0" fmla="*/ 0 w 1038250"/>
              <a:gd name="connsiteY0" fmla="*/ 0 h 2317750"/>
              <a:gd name="connsiteX1" fmla="*/ 749300 w 1038250"/>
              <a:gd name="connsiteY1" fmla="*/ 1079500 h 2317750"/>
              <a:gd name="connsiteX2" fmla="*/ 1028700 w 1038250"/>
              <a:gd name="connsiteY2" fmla="*/ 2032000 h 2317750"/>
              <a:gd name="connsiteX3" fmla="*/ 946150 w 1038250"/>
              <a:gd name="connsiteY3" fmla="*/ 2317750 h 2317750"/>
              <a:gd name="connsiteX0" fmla="*/ 0 w 1038250"/>
              <a:gd name="connsiteY0" fmla="*/ 0 h 2317750"/>
              <a:gd name="connsiteX1" fmla="*/ 609600 w 1038250"/>
              <a:gd name="connsiteY1" fmla="*/ 914400 h 2317750"/>
              <a:gd name="connsiteX2" fmla="*/ 1028700 w 1038250"/>
              <a:gd name="connsiteY2" fmla="*/ 2032000 h 2317750"/>
              <a:gd name="connsiteX3" fmla="*/ 946150 w 1038250"/>
              <a:gd name="connsiteY3" fmla="*/ 2317750 h 2317750"/>
              <a:gd name="connsiteX0" fmla="*/ 0 w 997517"/>
              <a:gd name="connsiteY0" fmla="*/ 0 h 2317750"/>
              <a:gd name="connsiteX1" fmla="*/ 609600 w 997517"/>
              <a:gd name="connsiteY1" fmla="*/ 914400 h 2317750"/>
              <a:gd name="connsiteX2" fmla="*/ 977900 w 997517"/>
              <a:gd name="connsiteY2" fmla="*/ 1917700 h 2317750"/>
              <a:gd name="connsiteX3" fmla="*/ 946150 w 997517"/>
              <a:gd name="connsiteY3" fmla="*/ 2317750 h 2317750"/>
              <a:gd name="connsiteX0" fmla="*/ 0 w 986432"/>
              <a:gd name="connsiteY0" fmla="*/ 0 h 2317750"/>
              <a:gd name="connsiteX1" fmla="*/ 609600 w 986432"/>
              <a:gd name="connsiteY1" fmla="*/ 914400 h 2317750"/>
              <a:gd name="connsiteX2" fmla="*/ 958850 w 986432"/>
              <a:gd name="connsiteY2" fmla="*/ 1892300 h 2317750"/>
              <a:gd name="connsiteX3" fmla="*/ 946150 w 986432"/>
              <a:gd name="connsiteY3" fmla="*/ 2317750 h 2317750"/>
              <a:gd name="connsiteX0" fmla="*/ 0 w 986432"/>
              <a:gd name="connsiteY0" fmla="*/ 0 h 2317750"/>
              <a:gd name="connsiteX1" fmla="*/ 660400 w 986432"/>
              <a:gd name="connsiteY1" fmla="*/ 939800 h 2317750"/>
              <a:gd name="connsiteX2" fmla="*/ 958850 w 986432"/>
              <a:gd name="connsiteY2" fmla="*/ 1892300 h 2317750"/>
              <a:gd name="connsiteX3" fmla="*/ 946150 w 986432"/>
              <a:gd name="connsiteY3" fmla="*/ 2317750 h 2317750"/>
              <a:gd name="connsiteX0" fmla="*/ 0 w 1006479"/>
              <a:gd name="connsiteY0" fmla="*/ 0 h 2317750"/>
              <a:gd name="connsiteX1" fmla="*/ 660400 w 1006479"/>
              <a:gd name="connsiteY1" fmla="*/ 939800 h 2317750"/>
              <a:gd name="connsiteX2" fmla="*/ 990600 w 1006479"/>
              <a:gd name="connsiteY2" fmla="*/ 1873250 h 2317750"/>
              <a:gd name="connsiteX3" fmla="*/ 946150 w 1006479"/>
              <a:gd name="connsiteY3" fmla="*/ 2317750 h 2317750"/>
              <a:gd name="connsiteX0" fmla="*/ 0 w 989790"/>
              <a:gd name="connsiteY0" fmla="*/ 0 h 2317750"/>
              <a:gd name="connsiteX1" fmla="*/ 660400 w 989790"/>
              <a:gd name="connsiteY1" fmla="*/ 939800 h 2317750"/>
              <a:gd name="connsiteX2" fmla="*/ 965200 w 989790"/>
              <a:gd name="connsiteY2" fmla="*/ 1854200 h 2317750"/>
              <a:gd name="connsiteX3" fmla="*/ 946150 w 989790"/>
              <a:gd name="connsiteY3" fmla="*/ 2317750 h 23177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70740"/>
              <a:gd name="connsiteY0" fmla="*/ 0 h 2343150"/>
              <a:gd name="connsiteX1" fmla="*/ 641350 w 970740"/>
              <a:gd name="connsiteY1" fmla="*/ 965200 h 2343150"/>
              <a:gd name="connsiteX2" fmla="*/ 946150 w 970740"/>
              <a:gd name="connsiteY2" fmla="*/ 1879600 h 2343150"/>
              <a:gd name="connsiteX3" fmla="*/ 927100 w 970740"/>
              <a:gd name="connsiteY3" fmla="*/ 2343150 h 2343150"/>
              <a:gd name="connsiteX0" fmla="*/ 0 w 996140"/>
              <a:gd name="connsiteY0" fmla="*/ 0 h 2419350"/>
              <a:gd name="connsiteX1" fmla="*/ 666750 w 996140"/>
              <a:gd name="connsiteY1" fmla="*/ 1041400 h 2419350"/>
              <a:gd name="connsiteX2" fmla="*/ 971550 w 996140"/>
              <a:gd name="connsiteY2" fmla="*/ 1955800 h 2419350"/>
              <a:gd name="connsiteX3" fmla="*/ 952500 w 996140"/>
              <a:gd name="connsiteY3" fmla="*/ 2419350 h 2419350"/>
              <a:gd name="connsiteX0" fmla="*/ 0 w 888190"/>
              <a:gd name="connsiteY0" fmla="*/ 0 h 2489200"/>
              <a:gd name="connsiteX1" fmla="*/ 558800 w 888190"/>
              <a:gd name="connsiteY1" fmla="*/ 1111250 h 2489200"/>
              <a:gd name="connsiteX2" fmla="*/ 863600 w 888190"/>
              <a:gd name="connsiteY2" fmla="*/ 2025650 h 2489200"/>
              <a:gd name="connsiteX3" fmla="*/ 844550 w 888190"/>
              <a:gd name="connsiteY3" fmla="*/ 2489200 h 2489200"/>
              <a:gd name="connsiteX0" fmla="*/ 0 w 888190"/>
              <a:gd name="connsiteY0" fmla="*/ 0 h 2489200"/>
              <a:gd name="connsiteX1" fmla="*/ 558800 w 888190"/>
              <a:gd name="connsiteY1" fmla="*/ 1111250 h 2489200"/>
              <a:gd name="connsiteX2" fmla="*/ 863600 w 888190"/>
              <a:gd name="connsiteY2" fmla="*/ 2025650 h 2489200"/>
              <a:gd name="connsiteX3" fmla="*/ 844550 w 888190"/>
              <a:gd name="connsiteY3" fmla="*/ 248920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190" h="2489200">
                <a:moveTo>
                  <a:pt x="0" y="0"/>
                </a:moveTo>
                <a:cubicBezTo>
                  <a:pt x="200025" y="389466"/>
                  <a:pt x="414867" y="773642"/>
                  <a:pt x="558800" y="1111250"/>
                </a:cubicBezTo>
                <a:cubicBezTo>
                  <a:pt x="702733" y="1448858"/>
                  <a:pt x="830792" y="1819275"/>
                  <a:pt x="863600" y="2025650"/>
                </a:cubicBezTo>
                <a:cubicBezTo>
                  <a:pt x="896408" y="2232025"/>
                  <a:pt x="902229" y="2449512"/>
                  <a:pt x="844550" y="24892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404C1648-A357-4A6D-9842-62114102CDD3}"/>
              </a:ext>
            </a:extLst>
          </p:cNvPr>
          <p:cNvSpPr/>
          <p:nvPr/>
        </p:nvSpPr>
        <p:spPr>
          <a:xfrm>
            <a:off x="2927350" y="4229100"/>
            <a:ext cx="609600" cy="2374900"/>
          </a:xfrm>
          <a:custGeom>
            <a:avLst/>
            <a:gdLst>
              <a:gd name="connsiteX0" fmla="*/ 552450 w 552450"/>
              <a:gd name="connsiteY0" fmla="*/ 0 h 2273300"/>
              <a:gd name="connsiteX1" fmla="*/ 215900 w 552450"/>
              <a:gd name="connsiteY1" fmla="*/ 1162050 h 2273300"/>
              <a:gd name="connsiteX2" fmla="*/ 0 w 552450"/>
              <a:gd name="connsiteY2" fmla="*/ 2273300 h 2273300"/>
              <a:gd name="connsiteX0" fmla="*/ 552450 w 552450"/>
              <a:gd name="connsiteY0" fmla="*/ 0 h 2273300"/>
              <a:gd name="connsiteX1" fmla="*/ 241300 w 552450"/>
              <a:gd name="connsiteY1" fmla="*/ 1168400 h 2273300"/>
              <a:gd name="connsiteX2" fmla="*/ 0 w 552450"/>
              <a:gd name="connsiteY2" fmla="*/ 2273300 h 2273300"/>
              <a:gd name="connsiteX0" fmla="*/ 552450 w 552450"/>
              <a:gd name="connsiteY0" fmla="*/ 0 h 2273300"/>
              <a:gd name="connsiteX1" fmla="*/ 241300 w 552450"/>
              <a:gd name="connsiteY1" fmla="*/ 1168400 h 2273300"/>
              <a:gd name="connsiteX2" fmla="*/ 0 w 552450"/>
              <a:gd name="connsiteY2" fmla="*/ 2273300 h 22733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  <a:gd name="connsiteX0" fmla="*/ 609600 w 609600"/>
              <a:gd name="connsiteY0" fmla="*/ 0 h 2374900"/>
              <a:gd name="connsiteX1" fmla="*/ 298450 w 609600"/>
              <a:gd name="connsiteY1" fmla="*/ 1168400 h 2374900"/>
              <a:gd name="connsiteX2" fmla="*/ 0 w 609600"/>
              <a:gd name="connsiteY2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2374900">
                <a:moveTo>
                  <a:pt x="609600" y="0"/>
                </a:moveTo>
                <a:cubicBezTo>
                  <a:pt x="487362" y="391583"/>
                  <a:pt x="390525" y="789517"/>
                  <a:pt x="298450" y="1168400"/>
                </a:cubicBezTo>
                <a:cubicBezTo>
                  <a:pt x="206375" y="1547283"/>
                  <a:pt x="131762" y="2040466"/>
                  <a:pt x="0" y="23749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C2B78C40-D4CC-42D9-BB67-C98364968985}"/>
              </a:ext>
            </a:extLst>
          </p:cNvPr>
          <p:cNvSpPr/>
          <p:nvPr/>
        </p:nvSpPr>
        <p:spPr>
          <a:xfrm>
            <a:off x="4108450" y="4229100"/>
            <a:ext cx="571500" cy="2413000"/>
          </a:xfrm>
          <a:custGeom>
            <a:avLst/>
            <a:gdLst>
              <a:gd name="connsiteX0" fmla="*/ 0 w 476250"/>
              <a:gd name="connsiteY0" fmla="*/ 0 h 2317750"/>
              <a:gd name="connsiteX1" fmla="*/ 241300 w 476250"/>
              <a:gd name="connsiteY1" fmla="*/ 1231900 h 2317750"/>
              <a:gd name="connsiteX2" fmla="*/ 476250 w 476250"/>
              <a:gd name="connsiteY2" fmla="*/ 2317750 h 2317750"/>
              <a:gd name="connsiteX0" fmla="*/ 0 w 476250"/>
              <a:gd name="connsiteY0" fmla="*/ 0 h 2317750"/>
              <a:gd name="connsiteX1" fmla="*/ 260350 w 476250"/>
              <a:gd name="connsiteY1" fmla="*/ 1231900 h 2317750"/>
              <a:gd name="connsiteX2" fmla="*/ 476250 w 476250"/>
              <a:gd name="connsiteY2" fmla="*/ 2317750 h 2317750"/>
              <a:gd name="connsiteX0" fmla="*/ 0 w 488950"/>
              <a:gd name="connsiteY0" fmla="*/ 0 h 2343150"/>
              <a:gd name="connsiteX1" fmla="*/ 273050 w 488950"/>
              <a:gd name="connsiteY1" fmla="*/ 1257300 h 2343150"/>
              <a:gd name="connsiteX2" fmla="*/ 488950 w 488950"/>
              <a:gd name="connsiteY2" fmla="*/ 2343150 h 234315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  <a:gd name="connsiteX0" fmla="*/ 0 w 571500"/>
              <a:gd name="connsiteY0" fmla="*/ 0 h 2413000"/>
              <a:gd name="connsiteX1" fmla="*/ 273050 w 571500"/>
              <a:gd name="connsiteY1" fmla="*/ 1257300 h 2413000"/>
              <a:gd name="connsiteX2" fmla="*/ 571500 w 571500"/>
              <a:gd name="connsiteY2" fmla="*/ 241300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2413000">
                <a:moveTo>
                  <a:pt x="0" y="0"/>
                </a:moveTo>
                <a:cubicBezTo>
                  <a:pt x="80962" y="422804"/>
                  <a:pt x="193675" y="871008"/>
                  <a:pt x="273050" y="1257300"/>
                </a:cubicBezTo>
                <a:cubicBezTo>
                  <a:pt x="352425" y="1643592"/>
                  <a:pt x="442912" y="2063221"/>
                  <a:pt x="571500" y="24130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1D386A7-13B2-4524-8E5F-303B302467B1}"/>
              </a:ext>
            </a:extLst>
          </p:cNvPr>
          <p:cNvSpPr/>
          <p:nvPr/>
        </p:nvSpPr>
        <p:spPr>
          <a:xfrm>
            <a:off x="2637740" y="1504112"/>
            <a:ext cx="2341601" cy="2436304"/>
          </a:xfrm>
          <a:custGeom>
            <a:avLst/>
            <a:gdLst>
              <a:gd name="connsiteX0" fmla="*/ 0 w 2392461"/>
              <a:gd name="connsiteY0" fmla="*/ 1037852 h 2075703"/>
              <a:gd name="connsiteX1" fmla="*/ 1196231 w 2392461"/>
              <a:gd name="connsiteY1" fmla="*/ 0 h 2075703"/>
              <a:gd name="connsiteX2" fmla="*/ 2392462 w 2392461"/>
              <a:gd name="connsiteY2" fmla="*/ 1037852 h 2075703"/>
              <a:gd name="connsiteX3" fmla="*/ 1196231 w 2392461"/>
              <a:gd name="connsiteY3" fmla="*/ 2075704 h 2075703"/>
              <a:gd name="connsiteX4" fmla="*/ 0 w 2392461"/>
              <a:gd name="connsiteY4" fmla="*/ 1037852 h 2075703"/>
              <a:gd name="connsiteX0" fmla="*/ 6 w 2392468"/>
              <a:gd name="connsiteY0" fmla="*/ 1114052 h 2151904"/>
              <a:gd name="connsiteX1" fmla="*/ 1183537 w 2392468"/>
              <a:gd name="connsiteY1" fmla="*/ 0 h 2151904"/>
              <a:gd name="connsiteX2" fmla="*/ 2392468 w 2392468"/>
              <a:gd name="connsiteY2" fmla="*/ 1114052 h 2151904"/>
              <a:gd name="connsiteX3" fmla="*/ 1196237 w 2392468"/>
              <a:gd name="connsiteY3" fmla="*/ 2151904 h 2151904"/>
              <a:gd name="connsiteX4" fmla="*/ 6 w 2392468"/>
              <a:gd name="connsiteY4" fmla="*/ 1114052 h 2151904"/>
              <a:gd name="connsiteX0" fmla="*/ 4 w 2392466"/>
              <a:gd name="connsiteY0" fmla="*/ 1294633 h 2332485"/>
              <a:gd name="connsiteX1" fmla="*/ 1183535 w 2392466"/>
              <a:gd name="connsiteY1" fmla="*/ 180581 h 2332485"/>
              <a:gd name="connsiteX2" fmla="*/ 2392466 w 2392466"/>
              <a:gd name="connsiteY2" fmla="*/ 1294633 h 2332485"/>
              <a:gd name="connsiteX3" fmla="*/ 1196235 w 2392466"/>
              <a:gd name="connsiteY3" fmla="*/ 2332485 h 2332485"/>
              <a:gd name="connsiteX4" fmla="*/ 4 w 2392466"/>
              <a:gd name="connsiteY4" fmla="*/ 1294633 h 2332485"/>
              <a:gd name="connsiteX0" fmla="*/ 4 w 2392466"/>
              <a:gd name="connsiteY0" fmla="*/ 1294633 h 2332485"/>
              <a:gd name="connsiteX1" fmla="*/ 1183535 w 2392466"/>
              <a:gd name="connsiteY1" fmla="*/ 180581 h 2332485"/>
              <a:gd name="connsiteX2" fmla="*/ 2392466 w 2392466"/>
              <a:gd name="connsiteY2" fmla="*/ 1294633 h 2332485"/>
              <a:gd name="connsiteX3" fmla="*/ 1196235 w 2392466"/>
              <a:gd name="connsiteY3" fmla="*/ 2332485 h 2332485"/>
              <a:gd name="connsiteX4" fmla="*/ 4 w 2392466"/>
              <a:gd name="connsiteY4" fmla="*/ 1294633 h 2332485"/>
              <a:gd name="connsiteX0" fmla="*/ 4 w 2392466"/>
              <a:gd name="connsiteY0" fmla="*/ 1114052 h 2151904"/>
              <a:gd name="connsiteX1" fmla="*/ 1183535 w 2392466"/>
              <a:gd name="connsiteY1" fmla="*/ 0 h 2151904"/>
              <a:gd name="connsiteX2" fmla="*/ 2392466 w 2392466"/>
              <a:gd name="connsiteY2" fmla="*/ 1114052 h 2151904"/>
              <a:gd name="connsiteX3" fmla="*/ 1196235 w 2392466"/>
              <a:gd name="connsiteY3" fmla="*/ 2151904 h 2151904"/>
              <a:gd name="connsiteX4" fmla="*/ 4 w 2392466"/>
              <a:gd name="connsiteY4" fmla="*/ 1114052 h 2151904"/>
              <a:gd name="connsiteX0" fmla="*/ 4 w 2392466"/>
              <a:gd name="connsiteY0" fmla="*/ 1114052 h 2151904"/>
              <a:gd name="connsiteX1" fmla="*/ 1183535 w 2392466"/>
              <a:gd name="connsiteY1" fmla="*/ 0 h 2151904"/>
              <a:gd name="connsiteX2" fmla="*/ 2392466 w 2392466"/>
              <a:gd name="connsiteY2" fmla="*/ 1114052 h 2151904"/>
              <a:gd name="connsiteX3" fmla="*/ 1196235 w 2392466"/>
              <a:gd name="connsiteY3" fmla="*/ 2151904 h 2151904"/>
              <a:gd name="connsiteX4" fmla="*/ 4 w 2392466"/>
              <a:gd name="connsiteY4" fmla="*/ 1114052 h 2151904"/>
              <a:gd name="connsiteX0" fmla="*/ 4 w 2397056"/>
              <a:gd name="connsiteY0" fmla="*/ 1139729 h 2177581"/>
              <a:gd name="connsiteX1" fmla="*/ 1183535 w 2397056"/>
              <a:gd name="connsiteY1" fmla="*/ 25677 h 2177581"/>
              <a:gd name="connsiteX2" fmla="*/ 1592364 w 2397056"/>
              <a:gd name="connsiteY2" fmla="*/ 420217 h 2177581"/>
              <a:gd name="connsiteX3" fmla="*/ 2392466 w 2397056"/>
              <a:gd name="connsiteY3" fmla="*/ 1139729 h 2177581"/>
              <a:gd name="connsiteX4" fmla="*/ 1196235 w 2397056"/>
              <a:gd name="connsiteY4" fmla="*/ 2177581 h 2177581"/>
              <a:gd name="connsiteX5" fmla="*/ 4 w 2397056"/>
              <a:gd name="connsiteY5" fmla="*/ 1139729 h 2177581"/>
              <a:gd name="connsiteX0" fmla="*/ 4 w 2396615"/>
              <a:gd name="connsiteY0" fmla="*/ 1129304 h 2167156"/>
              <a:gd name="connsiteX1" fmla="*/ 1183535 w 2396615"/>
              <a:gd name="connsiteY1" fmla="*/ 15252 h 2167156"/>
              <a:gd name="connsiteX2" fmla="*/ 1516164 w 2396615"/>
              <a:gd name="connsiteY2" fmla="*/ 701892 h 2167156"/>
              <a:gd name="connsiteX3" fmla="*/ 2392466 w 2396615"/>
              <a:gd name="connsiteY3" fmla="*/ 1129304 h 2167156"/>
              <a:gd name="connsiteX4" fmla="*/ 1196235 w 2396615"/>
              <a:gd name="connsiteY4" fmla="*/ 2167156 h 2167156"/>
              <a:gd name="connsiteX5" fmla="*/ 4 w 2396615"/>
              <a:gd name="connsiteY5" fmla="*/ 1129304 h 2167156"/>
              <a:gd name="connsiteX0" fmla="*/ 4 w 2396648"/>
              <a:gd name="connsiteY0" fmla="*/ 1125757 h 2163609"/>
              <a:gd name="connsiteX1" fmla="*/ 1183535 w 2396648"/>
              <a:gd name="connsiteY1" fmla="*/ 11705 h 2163609"/>
              <a:gd name="connsiteX2" fmla="*/ 1522514 w 2396648"/>
              <a:gd name="connsiteY2" fmla="*/ 914245 h 2163609"/>
              <a:gd name="connsiteX3" fmla="*/ 2392466 w 2396648"/>
              <a:gd name="connsiteY3" fmla="*/ 1125757 h 2163609"/>
              <a:gd name="connsiteX4" fmla="*/ 1196235 w 2396648"/>
              <a:gd name="connsiteY4" fmla="*/ 2163609 h 2163609"/>
              <a:gd name="connsiteX5" fmla="*/ 4 w 2396648"/>
              <a:gd name="connsiteY5" fmla="*/ 1125757 h 2163609"/>
              <a:gd name="connsiteX0" fmla="*/ 4 w 2395875"/>
              <a:gd name="connsiteY0" fmla="*/ 1125521 h 2163373"/>
              <a:gd name="connsiteX1" fmla="*/ 1183535 w 2395875"/>
              <a:gd name="connsiteY1" fmla="*/ 11469 h 2163373"/>
              <a:gd name="connsiteX2" fmla="*/ 1344714 w 2395875"/>
              <a:gd name="connsiteY2" fmla="*/ 933059 h 2163373"/>
              <a:gd name="connsiteX3" fmla="*/ 2392466 w 2395875"/>
              <a:gd name="connsiteY3" fmla="*/ 1125521 h 2163373"/>
              <a:gd name="connsiteX4" fmla="*/ 1196235 w 2395875"/>
              <a:gd name="connsiteY4" fmla="*/ 2163373 h 2163373"/>
              <a:gd name="connsiteX5" fmla="*/ 4 w 2395875"/>
              <a:gd name="connsiteY5" fmla="*/ 1125521 h 2163373"/>
              <a:gd name="connsiteX0" fmla="*/ 4 w 2395787"/>
              <a:gd name="connsiteY0" fmla="*/ 1123704 h 2161556"/>
              <a:gd name="connsiteX1" fmla="*/ 1183535 w 2395787"/>
              <a:gd name="connsiteY1" fmla="*/ 9652 h 2161556"/>
              <a:gd name="connsiteX2" fmla="*/ 1319314 w 2395787"/>
              <a:gd name="connsiteY2" fmla="*/ 1109042 h 2161556"/>
              <a:gd name="connsiteX3" fmla="*/ 2392466 w 2395787"/>
              <a:gd name="connsiteY3" fmla="*/ 1123704 h 2161556"/>
              <a:gd name="connsiteX4" fmla="*/ 1196235 w 2395787"/>
              <a:gd name="connsiteY4" fmla="*/ 2161556 h 2161556"/>
              <a:gd name="connsiteX5" fmla="*/ 4 w 2395787"/>
              <a:gd name="connsiteY5" fmla="*/ 1123704 h 2161556"/>
              <a:gd name="connsiteX0" fmla="*/ 4 w 2395787"/>
              <a:gd name="connsiteY0" fmla="*/ 1124101 h 2161953"/>
              <a:gd name="connsiteX1" fmla="*/ 1183535 w 2395787"/>
              <a:gd name="connsiteY1" fmla="*/ 10049 h 2161953"/>
              <a:gd name="connsiteX2" fmla="*/ 1319314 w 2395787"/>
              <a:gd name="connsiteY2" fmla="*/ 1064989 h 2161953"/>
              <a:gd name="connsiteX3" fmla="*/ 2392466 w 2395787"/>
              <a:gd name="connsiteY3" fmla="*/ 1124101 h 2161953"/>
              <a:gd name="connsiteX4" fmla="*/ 1196235 w 2395787"/>
              <a:gd name="connsiteY4" fmla="*/ 2161953 h 2161953"/>
              <a:gd name="connsiteX5" fmla="*/ 4 w 2395787"/>
              <a:gd name="connsiteY5" fmla="*/ 1124101 h 2161953"/>
              <a:gd name="connsiteX0" fmla="*/ 4 w 2395787"/>
              <a:gd name="connsiteY0" fmla="*/ 1114052 h 2151904"/>
              <a:gd name="connsiteX1" fmla="*/ 1183535 w 2395787"/>
              <a:gd name="connsiteY1" fmla="*/ 0 h 2151904"/>
              <a:gd name="connsiteX2" fmla="*/ 1319314 w 2395787"/>
              <a:gd name="connsiteY2" fmla="*/ 1054940 h 2151904"/>
              <a:gd name="connsiteX3" fmla="*/ 2392466 w 2395787"/>
              <a:gd name="connsiteY3" fmla="*/ 1114052 h 2151904"/>
              <a:gd name="connsiteX4" fmla="*/ 1196235 w 2395787"/>
              <a:gd name="connsiteY4" fmla="*/ 2151904 h 2151904"/>
              <a:gd name="connsiteX5" fmla="*/ 4 w 2395787"/>
              <a:gd name="connsiteY5" fmla="*/ 1114052 h 2151904"/>
              <a:gd name="connsiteX0" fmla="*/ 4 w 2395684"/>
              <a:gd name="connsiteY0" fmla="*/ 1114052 h 2151904"/>
              <a:gd name="connsiteX1" fmla="*/ 1183535 w 2395684"/>
              <a:gd name="connsiteY1" fmla="*/ 0 h 2151904"/>
              <a:gd name="connsiteX2" fmla="*/ 1287564 w 2395684"/>
              <a:gd name="connsiteY2" fmla="*/ 1112090 h 2151904"/>
              <a:gd name="connsiteX3" fmla="*/ 2392466 w 2395684"/>
              <a:gd name="connsiteY3" fmla="*/ 1114052 h 2151904"/>
              <a:gd name="connsiteX4" fmla="*/ 1196235 w 2395684"/>
              <a:gd name="connsiteY4" fmla="*/ 2151904 h 2151904"/>
              <a:gd name="connsiteX5" fmla="*/ 4 w 2395684"/>
              <a:gd name="connsiteY5" fmla="*/ 1114052 h 2151904"/>
              <a:gd name="connsiteX0" fmla="*/ 4 w 2395766"/>
              <a:gd name="connsiteY0" fmla="*/ 1114052 h 2151904"/>
              <a:gd name="connsiteX1" fmla="*/ 1183535 w 2395766"/>
              <a:gd name="connsiteY1" fmla="*/ 0 h 2151904"/>
              <a:gd name="connsiteX2" fmla="*/ 1312964 w 2395766"/>
              <a:gd name="connsiteY2" fmla="*/ 1042240 h 2151904"/>
              <a:gd name="connsiteX3" fmla="*/ 2392466 w 2395766"/>
              <a:gd name="connsiteY3" fmla="*/ 1114052 h 2151904"/>
              <a:gd name="connsiteX4" fmla="*/ 1196235 w 2395766"/>
              <a:gd name="connsiteY4" fmla="*/ 2151904 h 2151904"/>
              <a:gd name="connsiteX5" fmla="*/ 4 w 2395766"/>
              <a:gd name="connsiteY5" fmla="*/ 1114052 h 2151904"/>
              <a:gd name="connsiteX0" fmla="*/ 4 w 2395766"/>
              <a:gd name="connsiteY0" fmla="*/ 1114052 h 2151904"/>
              <a:gd name="connsiteX1" fmla="*/ 1183535 w 2395766"/>
              <a:gd name="connsiteY1" fmla="*/ 0 h 2151904"/>
              <a:gd name="connsiteX2" fmla="*/ 1312964 w 2395766"/>
              <a:gd name="connsiteY2" fmla="*/ 1042240 h 2151904"/>
              <a:gd name="connsiteX3" fmla="*/ 2392466 w 2395766"/>
              <a:gd name="connsiteY3" fmla="*/ 1114052 h 2151904"/>
              <a:gd name="connsiteX4" fmla="*/ 1196235 w 2395766"/>
              <a:gd name="connsiteY4" fmla="*/ 2151904 h 2151904"/>
              <a:gd name="connsiteX5" fmla="*/ 4 w 2395766"/>
              <a:gd name="connsiteY5" fmla="*/ 1114052 h 2151904"/>
              <a:gd name="connsiteX0" fmla="*/ 4 w 2395497"/>
              <a:gd name="connsiteY0" fmla="*/ 1114052 h 2151904"/>
              <a:gd name="connsiteX1" fmla="*/ 1183535 w 2395497"/>
              <a:gd name="connsiteY1" fmla="*/ 0 h 2151904"/>
              <a:gd name="connsiteX2" fmla="*/ 1312964 w 2395497"/>
              <a:gd name="connsiteY2" fmla="*/ 1042240 h 2151904"/>
              <a:gd name="connsiteX3" fmla="*/ 2392466 w 2395497"/>
              <a:gd name="connsiteY3" fmla="*/ 1114052 h 2151904"/>
              <a:gd name="connsiteX4" fmla="*/ 1196235 w 2395497"/>
              <a:gd name="connsiteY4" fmla="*/ 2151904 h 2151904"/>
              <a:gd name="connsiteX5" fmla="*/ 4 w 2395497"/>
              <a:gd name="connsiteY5" fmla="*/ 1114052 h 2151904"/>
              <a:gd name="connsiteX0" fmla="*/ 4 w 2401330"/>
              <a:gd name="connsiteY0" fmla="*/ 1114052 h 2151904"/>
              <a:gd name="connsiteX1" fmla="*/ 1183535 w 2401330"/>
              <a:gd name="connsiteY1" fmla="*/ 0 h 2151904"/>
              <a:gd name="connsiteX2" fmla="*/ 1312964 w 2401330"/>
              <a:gd name="connsiteY2" fmla="*/ 1042240 h 2151904"/>
              <a:gd name="connsiteX3" fmla="*/ 1719366 w 2401330"/>
              <a:gd name="connsiteY3" fmla="*/ 851739 h 2151904"/>
              <a:gd name="connsiteX4" fmla="*/ 2392466 w 2401330"/>
              <a:gd name="connsiteY4" fmla="*/ 1114052 h 2151904"/>
              <a:gd name="connsiteX5" fmla="*/ 1196235 w 2401330"/>
              <a:gd name="connsiteY5" fmla="*/ 2151904 h 2151904"/>
              <a:gd name="connsiteX6" fmla="*/ 4 w 2401330"/>
              <a:gd name="connsiteY6" fmla="*/ 1114052 h 2151904"/>
              <a:gd name="connsiteX0" fmla="*/ 4 w 2398875"/>
              <a:gd name="connsiteY0" fmla="*/ 1114052 h 2151904"/>
              <a:gd name="connsiteX1" fmla="*/ 1183535 w 2398875"/>
              <a:gd name="connsiteY1" fmla="*/ 0 h 2151904"/>
              <a:gd name="connsiteX2" fmla="*/ 1312964 w 2398875"/>
              <a:gd name="connsiteY2" fmla="*/ 1042240 h 2151904"/>
              <a:gd name="connsiteX3" fmla="*/ 1471716 w 2398875"/>
              <a:gd name="connsiteY3" fmla="*/ 70689 h 2151904"/>
              <a:gd name="connsiteX4" fmla="*/ 2392466 w 2398875"/>
              <a:gd name="connsiteY4" fmla="*/ 1114052 h 2151904"/>
              <a:gd name="connsiteX5" fmla="*/ 1196235 w 2398875"/>
              <a:gd name="connsiteY5" fmla="*/ 2151904 h 2151904"/>
              <a:gd name="connsiteX6" fmla="*/ 4 w 2398875"/>
              <a:gd name="connsiteY6" fmla="*/ 1114052 h 2151904"/>
              <a:gd name="connsiteX0" fmla="*/ 4 w 2398875"/>
              <a:gd name="connsiteY0" fmla="*/ 1114052 h 2151904"/>
              <a:gd name="connsiteX1" fmla="*/ 1183535 w 2398875"/>
              <a:gd name="connsiteY1" fmla="*/ 0 h 2151904"/>
              <a:gd name="connsiteX2" fmla="*/ 1312964 w 2398875"/>
              <a:gd name="connsiteY2" fmla="*/ 1042240 h 2151904"/>
              <a:gd name="connsiteX3" fmla="*/ 1471716 w 2398875"/>
              <a:gd name="connsiteY3" fmla="*/ 70689 h 2151904"/>
              <a:gd name="connsiteX4" fmla="*/ 2392466 w 2398875"/>
              <a:gd name="connsiteY4" fmla="*/ 1114052 h 2151904"/>
              <a:gd name="connsiteX5" fmla="*/ 1196235 w 2398875"/>
              <a:gd name="connsiteY5" fmla="*/ 2151904 h 2151904"/>
              <a:gd name="connsiteX6" fmla="*/ 4 w 2398875"/>
              <a:gd name="connsiteY6" fmla="*/ 1114052 h 2151904"/>
              <a:gd name="connsiteX0" fmla="*/ 4 w 2398655"/>
              <a:gd name="connsiteY0" fmla="*/ 1114052 h 2151904"/>
              <a:gd name="connsiteX1" fmla="*/ 1183535 w 2398655"/>
              <a:gd name="connsiteY1" fmla="*/ 0 h 2151904"/>
              <a:gd name="connsiteX2" fmla="*/ 1312964 w 2398655"/>
              <a:gd name="connsiteY2" fmla="*/ 1042240 h 2151904"/>
              <a:gd name="connsiteX3" fmla="*/ 1439966 w 2398655"/>
              <a:gd name="connsiteY3" fmla="*/ 57989 h 2151904"/>
              <a:gd name="connsiteX4" fmla="*/ 2392466 w 2398655"/>
              <a:gd name="connsiteY4" fmla="*/ 1114052 h 2151904"/>
              <a:gd name="connsiteX5" fmla="*/ 1196235 w 2398655"/>
              <a:gd name="connsiteY5" fmla="*/ 2151904 h 2151904"/>
              <a:gd name="connsiteX6" fmla="*/ 4 w 2398655"/>
              <a:gd name="connsiteY6" fmla="*/ 1114052 h 2151904"/>
              <a:gd name="connsiteX0" fmla="*/ 4 w 2398655"/>
              <a:gd name="connsiteY0" fmla="*/ 1114052 h 2151904"/>
              <a:gd name="connsiteX1" fmla="*/ 1183535 w 2398655"/>
              <a:gd name="connsiteY1" fmla="*/ 0 h 2151904"/>
              <a:gd name="connsiteX2" fmla="*/ 1312964 w 2398655"/>
              <a:gd name="connsiteY2" fmla="*/ 1042240 h 2151904"/>
              <a:gd name="connsiteX3" fmla="*/ 1439966 w 2398655"/>
              <a:gd name="connsiteY3" fmla="*/ 57989 h 2151904"/>
              <a:gd name="connsiteX4" fmla="*/ 2392466 w 2398655"/>
              <a:gd name="connsiteY4" fmla="*/ 1114052 h 2151904"/>
              <a:gd name="connsiteX5" fmla="*/ 1196235 w 2398655"/>
              <a:gd name="connsiteY5" fmla="*/ 2151904 h 2151904"/>
              <a:gd name="connsiteX6" fmla="*/ 4 w 2398655"/>
              <a:gd name="connsiteY6" fmla="*/ 1114052 h 2151904"/>
              <a:gd name="connsiteX0" fmla="*/ 4 w 2398655"/>
              <a:gd name="connsiteY0" fmla="*/ 1114052 h 2151904"/>
              <a:gd name="connsiteX1" fmla="*/ 1183535 w 2398655"/>
              <a:gd name="connsiteY1" fmla="*/ 0 h 2151904"/>
              <a:gd name="connsiteX2" fmla="*/ 1312964 w 2398655"/>
              <a:gd name="connsiteY2" fmla="*/ 1042240 h 2151904"/>
              <a:gd name="connsiteX3" fmla="*/ 1439966 w 2398655"/>
              <a:gd name="connsiteY3" fmla="*/ 57989 h 2151904"/>
              <a:gd name="connsiteX4" fmla="*/ 2392466 w 2398655"/>
              <a:gd name="connsiteY4" fmla="*/ 1114052 h 2151904"/>
              <a:gd name="connsiteX5" fmla="*/ 1196235 w 2398655"/>
              <a:gd name="connsiteY5" fmla="*/ 2151904 h 2151904"/>
              <a:gd name="connsiteX6" fmla="*/ 4 w 2398655"/>
              <a:gd name="connsiteY6" fmla="*/ 1114052 h 2151904"/>
              <a:gd name="connsiteX0" fmla="*/ 4 w 2398655"/>
              <a:gd name="connsiteY0" fmla="*/ 1114052 h 2151904"/>
              <a:gd name="connsiteX1" fmla="*/ 1183535 w 2398655"/>
              <a:gd name="connsiteY1" fmla="*/ 0 h 2151904"/>
              <a:gd name="connsiteX2" fmla="*/ 1312964 w 2398655"/>
              <a:gd name="connsiteY2" fmla="*/ 1042240 h 2151904"/>
              <a:gd name="connsiteX3" fmla="*/ 1439966 w 2398655"/>
              <a:gd name="connsiteY3" fmla="*/ 57989 h 2151904"/>
              <a:gd name="connsiteX4" fmla="*/ 2392466 w 2398655"/>
              <a:gd name="connsiteY4" fmla="*/ 1114052 h 2151904"/>
              <a:gd name="connsiteX5" fmla="*/ 1196235 w 2398655"/>
              <a:gd name="connsiteY5" fmla="*/ 2151904 h 2151904"/>
              <a:gd name="connsiteX6" fmla="*/ 4 w 2398655"/>
              <a:gd name="connsiteY6" fmla="*/ 1114052 h 2151904"/>
              <a:gd name="connsiteX0" fmla="*/ 4 w 2398614"/>
              <a:gd name="connsiteY0" fmla="*/ 1114052 h 2151904"/>
              <a:gd name="connsiteX1" fmla="*/ 1183535 w 2398614"/>
              <a:gd name="connsiteY1" fmla="*/ 0 h 2151904"/>
              <a:gd name="connsiteX2" fmla="*/ 1312964 w 2398614"/>
              <a:gd name="connsiteY2" fmla="*/ 1042240 h 2151904"/>
              <a:gd name="connsiteX3" fmla="*/ 1439966 w 2398614"/>
              <a:gd name="connsiteY3" fmla="*/ 57989 h 2151904"/>
              <a:gd name="connsiteX4" fmla="*/ 2392466 w 2398614"/>
              <a:gd name="connsiteY4" fmla="*/ 1114052 h 2151904"/>
              <a:gd name="connsiteX5" fmla="*/ 1196235 w 2398614"/>
              <a:gd name="connsiteY5" fmla="*/ 2151904 h 2151904"/>
              <a:gd name="connsiteX6" fmla="*/ 4 w 2398614"/>
              <a:gd name="connsiteY6" fmla="*/ 1114052 h 2151904"/>
              <a:gd name="connsiteX0" fmla="*/ 4 w 2398742"/>
              <a:gd name="connsiteY0" fmla="*/ 1114052 h 2151904"/>
              <a:gd name="connsiteX1" fmla="*/ 1183535 w 2398742"/>
              <a:gd name="connsiteY1" fmla="*/ 0 h 2151904"/>
              <a:gd name="connsiteX2" fmla="*/ 1312964 w 2398742"/>
              <a:gd name="connsiteY2" fmla="*/ 1042240 h 2151904"/>
              <a:gd name="connsiteX3" fmla="*/ 1459016 w 2398742"/>
              <a:gd name="connsiteY3" fmla="*/ 19889 h 2151904"/>
              <a:gd name="connsiteX4" fmla="*/ 2392466 w 2398742"/>
              <a:gd name="connsiteY4" fmla="*/ 1114052 h 2151904"/>
              <a:gd name="connsiteX5" fmla="*/ 1196235 w 2398742"/>
              <a:gd name="connsiteY5" fmla="*/ 2151904 h 2151904"/>
              <a:gd name="connsiteX6" fmla="*/ 4 w 2398742"/>
              <a:gd name="connsiteY6" fmla="*/ 1114052 h 2151904"/>
              <a:gd name="connsiteX0" fmla="*/ 4 w 2398742"/>
              <a:gd name="connsiteY0" fmla="*/ 1114052 h 2151904"/>
              <a:gd name="connsiteX1" fmla="*/ 1183535 w 2398742"/>
              <a:gd name="connsiteY1" fmla="*/ 0 h 2151904"/>
              <a:gd name="connsiteX2" fmla="*/ 1312964 w 2398742"/>
              <a:gd name="connsiteY2" fmla="*/ 1042240 h 2151904"/>
              <a:gd name="connsiteX3" fmla="*/ 1459016 w 2398742"/>
              <a:gd name="connsiteY3" fmla="*/ 19889 h 2151904"/>
              <a:gd name="connsiteX4" fmla="*/ 2392466 w 2398742"/>
              <a:gd name="connsiteY4" fmla="*/ 1114052 h 2151904"/>
              <a:gd name="connsiteX5" fmla="*/ 1196235 w 2398742"/>
              <a:gd name="connsiteY5" fmla="*/ 2151904 h 2151904"/>
              <a:gd name="connsiteX6" fmla="*/ 4 w 2398742"/>
              <a:gd name="connsiteY6" fmla="*/ 1114052 h 2151904"/>
              <a:gd name="connsiteX0" fmla="*/ 4 w 2398657"/>
              <a:gd name="connsiteY0" fmla="*/ 1114052 h 2151904"/>
              <a:gd name="connsiteX1" fmla="*/ 1183535 w 2398657"/>
              <a:gd name="connsiteY1" fmla="*/ 0 h 2151904"/>
              <a:gd name="connsiteX2" fmla="*/ 1312964 w 2398657"/>
              <a:gd name="connsiteY2" fmla="*/ 1042240 h 2151904"/>
              <a:gd name="connsiteX3" fmla="*/ 1459016 w 2398657"/>
              <a:gd name="connsiteY3" fmla="*/ 19889 h 2151904"/>
              <a:gd name="connsiteX4" fmla="*/ 2392466 w 2398657"/>
              <a:gd name="connsiteY4" fmla="*/ 1114052 h 2151904"/>
              <a:gd name="connsiteX5" fmla="*/ 1196235 w 2398657"/>
              <a:gd name="connsiteY5" fmla="*/ 2151904 h 2151904"/>
              <a:gd name="connsiteX6" fmla="*/ 4 w 2398657"/>
              <a:gd name="connsiteY6" fmla="*/ 1114052 h 2151904"/>
              <a:gd name="connsiteX0" fmla="*/ 4 w 2412914"/>
              <a:gd name="connsiteY0" fmla="*/ 1114052 h 2151904"/>
              <a:gd name="connsiteX1" fmla="*/ 1183535 w 2412914"/>
              <a:gd name="connsiteY1" fmla="*/ 0 h 2151904"/>
              <a:gd name="connsiteX2" fmla="*/ 1312964 w 2412914"/>
              <a:gd name="connsiteY2" fmla="*/ 1042240 h 2151904"/>
              <a:gd name="connsiteX3" fmla="*/ 1459016 w 2412914"/>
              <a:gd name="connsiteY3" fmla="*/ 19889 h 2151904"/>
              <a:gd name="connsiteX4" fmla="*/ 1916217 w 2412914"/>
              <a:gd name="connsiteY4" fmla="*/ 451689 h 2151904"/>
              <a:gd name="connsiteX5" fmla="*/ 2392466 w 2412914"/>
              <a:gd name="connsiteY5" fmla="*/ 1114052 h 2151904"/>
              <a:gd name="connsiteX6" fmla="*/ 1196235 w 2412914"/>
              <a:gd name="connsiteY6" fmla="*/ 2151904 h 2151904"/>
              <a:gd name="connsiteX7" fmla="*/ 4 w 2412914"/>
              <a:gd name="connsiteY7" fmla="*/ 1114052 h 2151904"/>
              <a:gd name="connsiteX0" fmla="*/ 4 w 2415347"/>
              <a:gd name="connsiteY0" fmla="*/ 1114052 h 2151904"/>
              <a:gd name="connsiteX1" fmla="*/ 1183535 w 2415347"/>
              <a:gd name="connsiteY1" fmla="*/ 0 h 2151904"/>
              <a:gd name="connsiteX2" fmla="*/ 1312964 w 2415347"/>
              <a:gd name="connsiteY2" fmla="*/ 1042240 h 2151904"/>
              <a:gd name="connsiteX3" fmla="*/ 1459016 w 2415347"/>
              <a:gd name="connsiteY3" fmla="*/ 19889 h 2151904"/>
              <a:gd name="connsiteX4" fmla="*/ 1973367 w 2415347"/>
              <a:gd name="connsiteY4" fmla="*/ 616789 h 2151904"/>
              <a:gd name="connsiteX5" fmla="*/ 2392466 w 2415347"/>
              <a:gd name="connsiteY5" fmla="*/ 1114052 h 2151904"/>
              <a:gd name="connsiteX6" fmla="*/ 1196235 w 2415347"/>
              <a:gd name="connsiteY6" fmla="*/ 2151904 h 2151904"/>
              <a:gd name="connsiteX7" fmla="*/ 4 w 2415347"/>
              <a:gd name="connsiteY7" fmla="*/ 1114052 h 2151904"/>
              <a:gd name="connsiteX0" fmla="*/ 4 w 2412914"/>
              <a:gd name="connsiteY0" fmla="*/ 1114052 h 2151904"/>
              <a:gd name="connsiteX1" fmla="*/ 1183535 w 2412914"/>
              <a:gd name="connsiteY1" fmla="*/ 0 h 2151904"/>
              <a:gd name="connsiteX2" fmla="*/ 1312964 w 2412914"/>
              <a:gd name="connsiteY2" fmla="*/ 1042240 h 2151904"/>
              <a:gd name="connsiteX3" fmla="*/ 1459016 w 2412914"/>
              <a:gd name="connsiteY3" fmla="*/ 19889 h 2151904"/>
              <a:gd name="connsiteX4" fmla="*/ 1916217 w 2412914"/>
              <a:gd name="connsiteY4" fmla="*/ 788239 h 2151904"/>
              <a:gd name="connsiteX5" fmla="*/ 2392466 w 2412914"/>
              <a:gd name="connsiteY5" fmla="*/ 1114052 h 2151904"/>
              <a:gd name="connsiteX6" fmla="*/ 1196235 w 2412914"/>
              <a:gd name="connsiteY6" fmla="*/ 2151904 h 2151904"/>
              <a:gd name="connsiteX7" fmla="*/ 4 w 2412914"/>
              <a:gd name="connsiteY7" fmla="*/ 1114052 h 2151904"/>
              <a:gd name="connsiteX0" fmla="*/ 4 w 2423451"/>
              <a:gd name="connsiteY0" fmla="*/ 1114052 h 2151904"/>
              <a:gd name="connsiteX1" fmla="*/ 1183535 w 2423451"/>
              <a:gd name="connsiteY1" fmla="*/ 0 h 2151904"/>
              <a:gd name="connsiteX2" fmla="*/ 1312964 w 2423451"/>
              <a:gd name="connsiteY2" fmla="*/ 1042240 h 2151904"/>
              <a:gd name="connsiteX3" fmla="*/ 1459016 w 2423451"/>
              <a:gd name="connsiteY3" fmla="*/ 19889 h 2151904"/>
              <a:gd name="connsiteX4" fmla="*/ 2100367 w 2423451"/>
              <a:gd name="connsiteY4" fmla="*/ 788239 h 2151904"/>
              <a:gd name="connsiteX5" fmla="*/ 2392466 w 2423451"/>
              <a:gd name="connsiteY5" fmla="*/ 1114052 h 2151904"/>
              <a:gd name="connsiteX6" fmla="*/ 1196235 w 2423451"/>
              <a:gd name="connsiteY6" fmla="*/ 2151904 h 2151904"/>
              <a:gd name="connsiteX7" fmla="*/ 4 w 2423451"/>
              <a:gd name="connsiteY7" fmla="*/ 1114052 h 2151904"/>
              <a:gd name="connsiteX0" fmla="*/ 4 w 2423451"/>
              <a:gd name="connsiteY0" fmla="*/ 1114052 h 2151904"/>
              <a:gd name="connsiteX1" fmla="*/ 1183535 w 2423451"/>
              <a:gd name="connsiteY1" fmla="*/ 0 h 2151904"/>
              <a:gd name="connsiteX2" fmla="*/ 1312964 w 2423451"/>
              <a:gd name="connsiteY2" fmla="*/ 1042240 h 2151904"/>
              <a:gd name="connsiteX3" fmla="*/ 1459016 w 2423451"/>
              <a:gd name="connsiteY3" fmla="*/ 19889 h 2151904"/>
              <a:gd name="connsiteX4" fmla="*/ 2100367 w 2423451"/>
              <a:gd name="connsiteY4" fmla="*/ 788239 h 2151904"/>
              <a:gd name="connsiteX5" fmla="*/ 2392466 w 2423451"/>
              <a:gd name="connsiteY5" fmla="*/ 1114052 h 2151904"/>
              <a:gd name="connsiteX6" fmla="*/ 1196235 w 2423451"/>
              <a:gd name="connsiteY6" fmla="*/ 2151904 h 2151904"/>
              <a:gd name="connsiteX7" fmla="*/ 4 w 2423451"/>
              <a:gd name="connsiteY7" fmla="*/ 1114052 h 2151904"/>
              <a:gd name="connsiteX0" fmla="*/ 4 w 2423451"/>
              <a:gd name="connsiteY0" fmla="*/ 1114052 h 2151904"/>
              <a:gd name="connsiteX1" fmla="*/ 1183535 w 2423451"/>
              <a:gd name="connsiteY1" fmla="*/ 0 h 2151904"/>
              <a:gd name="connsiteX2" fmla="*/ 1312964 w 2423451"/>
              <a:gd name="connsiteY2" fmla="*/ 1042240 h 2151904"/>
              <a:gd name="connsiteX3" fmla="*/ 1459016 w 2423451"/>
              <a:gd name="connsiteY3" fmla="*/ 19889 h 2151904"/>
              <a:gd name="connsiteX4" fmla="*/ 2100367 w 2423451"/>
              <a:gd name="connsiteY4" fmla="*/ 788239 h 2151904"/>
              <a:gd name="connsiteX5" fmla="*/ 2392466 w 2423451"/>
              <a:gd name="connsiteY5" fmla="*/ 1114052 h 2151904"/>
              <a:gd name="connsiteX6" fmla="*/ 1196235 w 2423451"/>
              <a:gd name="connsiteY6" fmla="*/ 2151904 h 2151904"/>
              <a:gd name="connsiteX7" fmla="*/ 4 w 2423451"/>
              <a:gd name="connsiteY7" fmla="*/ 1114052 h 2151904"/>
              <a:gd name="connsiteX0" fmla="*/ 4 w 2423451"/>
              <a:gd name="connsiteY0" fmla="*/ 1114052 h 2151904"/>
              <a:gd name="connsiteX1" fmla="*/ 1183535 w 2423451"/>
              <a:gd name="connsiteY1" fmla="*/ 0 h 2151904"/>
              <a:gd name="connsiteX2" fmla="*/ 1312964 w 2423451"/>
              <a:gd name="connsiteY2" fmla="*/ 1042240 h 2151904"/>
              <a:gd name="connsiteX3" fmla="*/ 1459016 w 2423451"/>
              <a:gd name="connsiteY3" fmla="*/ 19889 h 2151904"/>
              <a:gd name="connsiteX4" fmla="*/ 2100367 w 2423451"/>
              <a:gd name="connsiteY4" fmla="*/ 788239 h 2151904"/>
              <a:gd name="connsiteX5" fmla="*/ 2392466 w 2423451"/>
              <a:gd name="connsiteY5" fmla="*/ 1114052 h 2151904"/>
              <a:gd name="connsiteX6" fmla="*/ 1196235 w 2423451"/>
              <a:gd name="connsiteY6" fmla="*/ 2151904 h 2151904"/>
              <a:gd name="connsiteX7" fmla="*/ 4 w 2423451"/>
              <a:gd name="connsiteY7" fmla="*/ 1114052 h 2151904"/>
              <a:gd name="connsiteX0" fmla="*/ 4 w 2422917"/>
              <a:gd name="connsiteY0" fmla="*/ 1114052 h 2151904"/>
              <a:gd name="connsiteX1" fmla="*/ 1183535 w 2422917"/>
              <a:gd name="connsiteY1" fmla="*/ 0 h 2151904"/>
              <a:gd name="connsiteX2" fmla="*/ 1312964 w 2422917"/>
              <a:gd name="connsiteY2" fmla="*/ 1042240 h 2151904"/>
              <a:gd name="connsiteX3" fmla="*/ 1459016 w 2422917"/>
              <a:gd name="connsiteY3" fmla="*/ 19889 h 2151904"/>
              <a:gd name="connsiteX4" fmla="*/ 2094017 w 2422917"/>
              <a:gd name="connsiteY4" fmla="*/ 781889 h 2151904"/>
              <a:gd name="connsiteX5" fmla="*/ 2392466 w 2422917"/>
              <a:gd name="connsiteY5" fmla="*/ 1114052 h 2151904"/>
              <a:gd name="connsiteX6" fmla="*/ 1196235 w 2422917"/>
              <a:gd name="connsiteY6" fmla="*/ 2151904 h 2151904"/>
              <a:gd name="connsiteX7" fmla="*/ 4 w 2422917"/>
              <a:gd name="connsiteY7" fmla="*/ 1114052 h 2151904"/>
              <a:gd name="connsiteX0" fmla="*/ 4 w 2290852"/>
              <a:gd name="connsiteY0" fmla="*/ 1114052 h 2154522"/>
              <a:gd name="connsiteX1" fmla="*/ 1183535 w 2290852"/>
              <a:gd name="connsiteY1" fmla="*/ 0 h 2154522"/>
              <a:gd name="connsiteX2" fmla="*/ 1312964 w 2290852"/>
              <a:gd name="connsiteY2" fmla="*/ 1042240 h 2154522"/>
              <a:gd name="connsiteX3" fmla="*/ 1459016 w 2290852"/>
              <a:gd name="connsiteY3" fmla="*/ 19889 h 2154522"/>
              <a:gd name="connsiteX4" fmla="*/ 2094017 w 2290852"/>
              <a:gd name="connsiteY4" fmla="*/ 781889 h 2154522"/>
              <a:gd name="connsiteX5" fmla="*/ 2240066 w 2290852"/>
              <a:gd name="connsiteY5" fmla="*/ 1380752 h 2154522"/>
              <a:gd name="connsiteX6" fmla="*/ 1196235 w 2290852"/>
              <a:gd name="connsiteY6" fmla="*/ 2151904 h 2154522"/>
              <a:gd name="connsiteX7" fmla="*/ 4 w 2290852"/>
              <a:gd name="connsiteY7" fmla="*/ 1114052 h 2154522"/>
              <a:gd name="connsiteX0" fmla="*/ 4 w 2376946"/>
              <a:gd name="connsiteY0" fmla="*/ 1114052 h 2159549"/>
              <a:gd name="connsiteX1" fmla="*/ 1183535 w 2376946"/>
              <a:gd name="connsiteY1" fmla="*/ 0 h 2159549"/>
              <a:gd name="connsiteX2" fmla="*/ 1312964 w 2376946"/>
              <a:gd name="connsiteY2" fmla="*/ 1042240 h 2159549"/>
              <a:gd name="connsiteX3" fmla="*/ 1459016 w 2376946"/>
              <a:gd name="connsiteY3" fmla="*/ 19889 h 2159549"/>
              <a:gd name="connsiteX4" fmla="*/ 2094017 w 2376946"/>
              <a:gd name="connsiteY4" fmla="*/ 781889 h 2159549"/>
              <a:gd name="connsiteX5" fmla="*/ 2341666 w 2376946"/>
              <a:gd name="connsiteY5" fmla="*/ 1526802 h 2159549"/>
              <a:gd name="connsiteX6" fmla="*/ 1196235 w 2376946"/>
              <a:gd name="connsiteY6" fmla="*/ 2151904 h 2159549"/>
              <a:gd name="connsiteX7" fmla="*/ 4 w 2376946"/>
              <a:gd name="connsiteY7" fmla="*/ 1114052 h 2159549"/>
              <a:gd name="connsiteX0" fmla="*/ 4 w 2341666"/>
              <a:gd name="connsiteY0" fmla="*/ 1114052 h 2159549"/>
              <a:gd name="connsiteX1" fmla="*/ 1183535 w 2341666"/>
              <a:gd name="connsiteY1" fmla="*/ 0 h 2159549"/>
              <a:gd name="connsiteX2" fmla="*/ 1312964 w 2341666"/>
              <a:gd name="connsiteY2" fmla="*/ 1042240 h 2159549"/>
              <a:gd name="connsiteX3" fmla="*/ 1459016 w 2341666"/>
              <a:gd name="connsiteY3" fmla="*/ 19889 h 2159549"/>
              <a:gd name="connsiteX4" fmla="*/ 2094017 w 2341666"/>
              <a:gd name="connsiteY4" fmla="*/ 781889 h 2159549"/>
              <a:gd name="connsiteX5" fmla="*/ 2341666 w 2341666"/>
              <a:gd name="connsiteY5" fmla="*/ 1526802 h 2159549"/>
              <a:gd name="connsiteX6" fmla="*/ 1196235 w 2341666"/>
              <a:gd name="connsiteY6" fmla="*/ 2151904 h 2159549"/>
              <a:gd name="connsiteX7" fmla="*/ 4 w 2341666"/>
              <a:gd name="connsiteY7" fmla="*/ 1114052 h 2159549"/>
              <a:gd name="connsiteX0" fmla="*/ 4 w 2341666"/>
              <a:gd name="connsiteY0" fmla="*/ 1114052 h 2159549"/>
              <a:gd name="connsiteX1" fmla="*/ 1183535 w 2341666"/>
              <a:gd name="connsiteY1" fmla="*/ 0 h 2159549"/>
              <a:gd name="connsiteX2" fmla="*/ 1312964 w 2341666"/>
              <a:gd name="connsiteY2" fmla="*/ 1042240 h 2159549"/>
              <a:gd name="connsiteX3" fmla="*/ 1459016 w 2341666"/>
              <a:gd name="connsiteY3" fmla="*/ 19889 h 2159549"/>
              <a:gd name="connsiteX4" fmla="*/ 2094017 w 2341666"/>
              <a:gd name="connsiteY4" fmla="*/ 781889 h 2159549"/>
              <a:gd name="connsiteX5" fmla="*/ 2341666 w 2341666"/>
              <a:gd name="connsiteY5" fmla="*/ 1526802 h 2159549"/>
              <a:gd name="connsiteX6" fmla="*/ 1196235 w 2341666"/>
              <a:gd name="connsiteY6" fmla="*/ 2151904 h 2159549"/>
              <a:gd name="connsiteX7" fmla="*/ 4 w 2341666"/>
              <a:gd name="connsiteY7" fmla="*/ 1114052 h 2159549"/>
              <a:gd name="connsiteX0" fmla="*/ 4 w 2341666"/>
              <a:gd name="connsiteY0" fmla="*/ 1114052 h 2160437"/>
              <a:gd name="connsiteX1" fmla="*/ 1183535 w 2341666"/>
              <a:gd name="connsiteY1" fmla="*/ 0 h 2160437"/>
              <a:gd name="connsiteX2" fmla="*/ 1312964 w 2341666"/>
              <a:gd name="connsiteY2" fmla="*/ 1042240 h 2160437"/>
              <a:gd name="connsiteX3" fmla="*/ 1459016 w 2341666"/>
              <a:gd name="connsiteY3" fmla="*/ 19889 h 2160437"/>
              <a:gd name="connsiteX4" fmla="*/ 2094017 w 2341666"/>
              <a:gd name="connsiteY4" fmla="*/ 781889 h 2160437"/>
              <a:gd name="connsiteX5" fmla="*/ 2341666 w 2341666"/>
              <a:gd name="connsiteY5" fmla="*/ 1526802 h 2160437"/>
              <a:gd name="connsiteX6" fmla="*/ 1196235 w 2341666"/>
              <a:gd name="connsiteY6" fmla="*/ 2151904 h 2160437"/>
              <a:gd name="connsiteX7" fmla="*/ 4 w 2341666"/>
              <a:gd name="connsiteY7" fmla="*/ 1114052 h 2160437"/>
              <a:gd name="connsiteX0" fmla="*/ 4 w 2341666"/>
              <a:gd name="connsiteY0" fmla="*/ 1114052 h 2436440"/>
              <a:gd name="connsiteX1" fmla="*/ 1183535 w 2341666"/>
              <a:gd name="connsiteY1" fmla="*/ 0 h 2436440"/>
              <a:gd name="connsiteX2" fmla="*/ 1312964 w 2341666"/>
              <a:gd name="connsiteY2" fmla="*/ 1042240 h 2436440"/>
              <a:gd name="connsiteX3" fmla="*/ 1459016 w 2341666"/>
              <a:gd name="connsiteY3" fmla="*/ 19889 h 2436440"/>
              <a:gd name="connsiteX4" fmla="*/ 2094017 w 2341666"/>
              <a:gd name="connsiteY4" fmla="*/ 781889 h 2436440"/>
              <a:gd name="connsiteX5" fmla="*/ 2341666 w 2341666"/>
              <a:gd name="connsiteY5" fmla="*/ 1526802 h 2436440"/>
              <a:gd name="connsiteX6" fmla="*/ 1170835 w 2341666"/>
              <a:gd name="connsiteY6" fmla="*/ 2431304 h 2436440"/>
              <a:gd name="connsiteX7" fmla="*/ 4 w 2341666"/>
              <a:gd name="connsiteY7" fmla="*/ 1114052 h 2436440"/>
              <a:gd name="connsiteX0" fmla="*/ 20 w 2341682"/>
              <a:gd name="connsiteY0" fmla="*/ 1114052 h 2436440"/>
              <a:gd name="connsiteX1" fmla="*/ 1183551 w 2341682"/>
              <a:gd name="connsiteY1" fmla="*/ 0 h 2436440"/>
              <a:gd name="connsiteX2" fmla="*/ 1312980 w 2341682"/>
              <a:gd name="connsiteY2" fmla="*/ 1042240 h 2436440"/>
              <a:gd name="connsiteX3" fmla="*/ 1459032 w 2341682"/>
              <a:gd name="connsiteY3" fmla="*/ 19889 h 2436440"/>
              <a:gd name="connsiteX4" fmla="*/ 2094033 w 2341682"/>
              <a:gd name="connsiteY4" fmla="*/ 781889 h 2436440"/>
              <a:gd name="connsiteX5" fmla="*/ 2341682 w 2341682"/>
              <a:gd name="connsiteY5" fmla="*/ 1526802 h 2436440"/>
              <a:gd name="connsiteX6" fmla="*/ 1170851 w 2341682"/>
              <a:gd name="connsiteY6" fmla="*/ 2431304 h 2436440"/>
              <a:gd name="connsiteX7" fmla="*/ 20 w 2341682"/>
              <a:gd name="connsiteY7" fmla="*/ 1114052 h 2436440"/>
              <a:gd name="connsiteX0" fmla="*/ 5 w 2335317"/>
              <a:gd name="connsiteY0" fmla="*/ 1329952 h 2432589"/>
              <a:gd name="connsiteX1" fmla="*/ 1177186 w 2335317"/>
              <a:gd name="connsiteY1" fmla="*/ 0 h 2432589"/>
              <a:gd name="connsiteX2" fmla="*/ 1306615 w 2335317"/>
              <a:gd name="connsiteY2" fmla="*/ 1042240 h 2432589"/>
              <a:gd name="connsiteX3" fmla="*/ 1452667 w 2335317"/>
              <a:gd name="connsiteY3" fmla="*/ 19889 h 2432589"/>
              <a:gd name="connsiteX4" fmla="*/ 2087668 w 2335317"/>
              <a:gd name="connsiteY4" fmla="*/ 781889 h 2432589"/>
              <a:gd name="connsiteX5" fmla="*/ 2335317 w 2335317"/>
              <a:gd name="connsiteY5" fmla="*/ 1526802 h 2432589"/>
              <a:gd name="connsiteX6" fmla="*/ 1164486 w 2335317"/>
              <a:gd name="connsiteY6" fmla="*/ 2431304 h 2432589"/>
              <a:gd name="connsiteX7" fmla="*/ 5 w 2335317"/>
              <a:gd name="connsiteY7" fmla="*/ 1329952 h 2432589"/>
              <a:gd name="connsiteX0" fmla="*/ 5 w 2335317"/>
              <a:gd name="connsiteY0" fmla="*/ 1361702 h 2432221"/>
              <a:gd name="connsiteX1" fmla="*/ 1177186 w 2335317"/>
              <a:gd name="connsiteY1" fmla="*/ 0 h 2432221"/>
              <a:gd name="connsiteX2" fmla="*/ 1306615 w 2335317"/>
              <a:gd name="connsiteY2" fmla="*/ 1042240 h 2432221"/>
              <a:gd name="connsiteX3" fmla="*/ 1452667 w 2335317"/>
              <a:gd name="connsiteY3" fmla="*/ 19889 h 2432221"/>
              <a:gd name="connsiteX4" fmla="*/ 2087668 w 2335317"/>
              <a:gd name="connsiteY4" fmla="*/ 781889 h 2432221"/>
              <a:gd name="connsiteX5" fmla="*/ 2335317 w 2335317"/>
              <a:gd name="connsiteY5" fmla="*/ 1526802 h 2432221"/>
              <a:gd name="connsiteX6" fmla="*/ 1164486 w 2335317"/>
              <a:gd name="connsiteY6" fmla="*/ 2431304 h 2432221"/>
              <a:gd name="connsiteX7" fmla="*/ 5 w 2335317"/>
              <a:gd name="connsiteY7" fmla="*/ 1361702 h 2432221"/>
              <a:gd name="connsiteX0" fmla="*/ 83841 w 2419153"/>
              <a:gd name="connsiteY0" fmla="*/ 1361702 h 2432221"/>
              <a:gd name="connsiteX1" fmla="*/ 222053 w 2419153"/>
              <a:gd name="connsiteY1" fmla="*/ 1080339 h 2432221"/>
              <a:gd name="connsiteX2" fmla="*/ 1261022 w 2419153"/>
              <a:gd name="connsiteY2" fmla="*/ 0 h 2432221"/>
              <a:gd name="connsiteX3" fmla="*/ 1390451 w 2419153"/>
              <a:gd name="connsiteY3" fmla="*/ 1042240 h 2432221"/>
              <a:gd name="connsiteX4" fmla="*/ 1536503 w 2419153"/>
              <a:gd name="connsiteY4" fmla="*/ 19889 h 2432221"/>
              <a:gd name="connsiteX5" fmla="*/ 2171504 w 2419153"/>
              <a:gd name="connsiteY5" fmla="*/ 781889 h 2432221"/>
              <a:gd name="connsiteX6" fmla="*/ 2419153 w 2419153"/>
              <a:gd name="connsiteY6" fmla="*/ 1526802 h 2432221"/>
              <a:gd name="connsiteX7" fmla="*/ 1248322 w 2419153"/>
              <a:gd name="connsiteY7" fmla="*/ 2431304 h 2432221"/>
              <a:gd name="connsiteX8" fmla="*/ 83841 w 2419153"/>
              <a:gd name="connsiteY8" fmla="*/ 1361702 h 2432221"/>
              <a:gd name="connsiteX0" fmla="*/ 83841 w 2419153"/>
              <a:gd name="connsiteY0" fmla="*/ 1361702 h 2432221"/>
              <a:gd name="connsiteX1" fmla="*/ 222053 w 2419153"/>
              <a:gd name="connsiteY1" fmla="*/ 1080339 h 2432221"/>
              <a:gd name="connsiteX2" fmla="*/ 1261022 w 2419153"/>
              <a:gd name="connsiteY2" fmla="*/ 0 h 2432221"/>
              <a:gd name="connsiteX3" fmla="*/ 1390451 w 2419153"/>
              <a:gd name="connsiteY3" fmla="*/ 1042240 h 2432221"/>
              <a:gd name="connsiteX4" fmla="*/ 1536503 w 2419153"/>
              <a:gd name="connsiteY4" fmla="*/ 19889 h 2432221"/>
              <a:gd name="connsiteX5" fmla="*/ 2171504 w 2419153"/>
              <a:gd name="connsiteY5" fmla="*/ 781889 h 2432221"/>
              <a:gd name="connsiteX6" fmla="*/ 2419153 w 2419153"/>
              <a:gd name="connsiteY6" fmla="*/ 1526802 h 2432221"/>
              <a:gd name="connsiteX7" fmla="*/ 1248322 w 2419153"/>
              <a:gd name="connsiteY7" fmla="*/ 2431304 h 2432221"/>
              <a:gd name="connsiteX8" fmla="*/ 83841 w 2419153"/>
              <a:gd name="connsiteY8" fmla="*/ 1361702 h 2432221"/>
              <a:gd name="connsiteX0" fmla="*/ 40274 w 2375586"/>
              <a:gd name="connsiteY0" fmla="*/ 1361702 h 2432221"/>
              <a:gd name="connsiteX1" fmla="*/ 356286 w 2375586"/>
              <a:gd name="connsiteY1" fmla="*/ 1029539 h 2432221"/>
              <a:gd name="connsiteX2" fmla="*/ 1217455 w 2375586"/>
              <a:gd name="connsiteY2" fmla="*/ 0 h 2432221"/>
              <a:gd name="connsiteX3" fmla="*/ 1346884 w 2375586"/>
              <a:gd name="connsiteY3" fmla="*/ 1042240 h 2432221"/>
              <a:gd name="connsiteX4" fmla="*/ 1492936 w 2375586"/>
              <a:gd name="connsiteY4" fmla="*/ 19889 h 2432221"/>
              <a:gd name="connsiteX5" fmla="*/ 2127937 w 2375586"/>
              <a:gd name="connsiteY5" fmla="*/ 781889 h 2432221"/>
              <a:gd name="connsiteX6" fmla="*/ 2375586 w 2375586"/>
              <a:gd name="connsiteY6" fmla="*/ 1526802 h 2432221"/>
              <a:gd name="connsiteX7" fmla="*/ 1204755 w 2375586"/>
              <a:gd name="connsiteY7" fmla="*/ 2431304 h 2432221"/>
              <a:gd name="connsiteX8" fmla="*/ 40274 w 2375586"/>
              <a:gd name="connsiteY8" fmla="*/ 1361702 h 2432221"/>
              <a:gd name="connsiteX0" fmla="*/ 3895 w 2339207"/>
              <a:gd name="connsiteY0" fmla="*/ 1361702 h 2432221"/>
              <a:gd name="connsiteX1" fmla="*/ 319907 w 2339207"/>
              <a:gd name="connsiteY1" fmla="*/ 1029539 h 2432221"/>
              <a:gd name="connsiteX2" fmla="*/ 1181076 w 2339207"/>
              <a:gd name="connsiteY2" fmla="*/ 0 h 2432221"/>
              <a:gd name="connsiteX3" fmla="*/ 1310505 w 2339207"/>
              <a:gd name="connsiteY3" fmla="*/ 1042240 h 2432221"/>
              <a:gd name="connsiteX4" fmla="*/ 1456557 w 2339207"/>
              <a:gd name="connsiteY4" fmla="*/ 19889 h 2432221"/>
              <a:gd name="connsiteX5" fmla="*/ 2091558 w 2339207"/>
              <a:gd name="connsiteY5" fmla="*/ 781889 h 2432221"/>
              <a:gd name="connsiteX6" fmla="*/ 2339207 w 2339207"/>
              <a:gd name="connsiteY6" fmla="*/ 1526802 h 2432221"/>
              <a:gd name="connsiteX7" fmla="*/ 1168376 w 2339207"/>
              <a:gd name="connsiteY7" fmla="*/ 2431304 h 2432221"/>
              <a:gd name="connsiteX8" fmla="*/ 3895 w 2339207"/>
              <a:gd name="connsiteY8" fmla="*/ 1361702 h 2432221"/>
              <a:gd name="connsiteX0" fmla="*/ 47125 w 2382437"/>
              <a:gd name="connsiteY0" fmla="*/ 1361702 h 2432221"/>
              <a:gd name="connsiteX1" fmla="*/ 325037 w 2382437"/>
              <a:gd name="connsiteY1" fmla="*/ 940639 h 2432221"/>
              <a:gd name="connsiteX2" fmla="*/ 1224306 w 2382437"/>
              <a:gd name="connsiteY2" fmla="*/ 0 h 2432221"/>
              <a:gd name="connsiteX3" fmla="*/ 1353735 w 2382437"/>
              <a:gd name="connsiteY3" fmla="*/ 1042240 h 2432221"/>
              <a:gd name="connsiteX4" fmla="*/ 1499787 w 2382437"/>
              <a:gd name="connsiteY4" fmla="*/ 19889 h 2432221"/>
              <a:gd name="connsiteX5" fmla="*/ 2134788 w 2382437"/>
              <a:gd name="connsiteY5" fmla="*/ 781889 h 2432221"/>
              <a:gd name="connsiteX6" fmla="*/ 2382437 w 2382437"/>
              <a:gd name="connsiteY6" fmla="*/ 1526802 h 2432221"/>
              <a:gd name="connsiteX7" fmla="*/ 1211606 w 2382437"/>
              <a:gd name="connsiteY7" fmla="*/ 2431304 h 2432221"/>
              <a:gd name="connsiteX8" fmla="*/ 47125 w 2382437"/>
              <a:gd name="connsiteY8" fmla="*/ 1361702 h 2432221"/>
              <a:gd name="connsiteX0" fmla="*/ 5350 w 2340662"/>
              <a:gd name="connsiteY0" fmla="*/ 1361702 h 2432221"/>
              <a:gd name="connsiteX1" fmla="*/ 283262 w 2340662"/>
              <a:gd name="connsiteY1" fmla="*/ 9406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83262 w 2340662"/>
              <a:gd name="connsiteY1" fmla="*/ 9406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1182531 w 2340662"/>
              <a:gd name="connsiteY2" fmla="*/ 0 h 2432221"/>
              <a:gd name="connsiteX3" fmla="*/ 1311960 w 2340662"/>
              <a:gd name="connsiteY3" fmla="*/ 1042240 h 2432221"/>
              <a:gd name="connsiteX4" fmla="*/ 1458012 w 2340662"/>
              <a:gd name="connsiteY4" fmla="*/ 19889 h 2432221"/>
              <a:gd name="connsiteX5" fmla="*/ 2093013 w 2340662"/>
              <a:gd name="connsiteY5" fmla="*/ 781889 h 2432221"/>
              <a:gd name="connsiteX6" fmla="*/ 2340662 w 2340662"/>
              <a:gd name="connsiteY6" fmla="*/ 1526802 h 2432221"/>
              <a:gd name="connsiteX7" fmla="*/ 1169831 w 2340662"/>
              <a:gd name="connsiteY7" fmla="*/ 2431304 h 2432221"/>
              <a:gd name="connsiteX8" fmla="*/ 5350 w 2340662"/>
              <a:gd name="connsiteY8" fmla="*/ 1361702 h 2432221"/>
              <a:gd name="connsiteX0" fmla="*/ 5350 w 2340662"/>
              <a:gd name="connsiteY0" fmla="*/ 1362222 h 2432741"/>
              <a:gd name="connsiteX1" fmla="*/ 226112 w 2340662"/>
              <a:gd name="connsiteY1" fmla="*/ 966559 h 2432741"/>
              <a:gd name="connsiteX2" fmla="*/ 607110 w 2340662"/>
              <a:gd name="connsiteY2" fmla="*/ 903059 h 2432741"/>
              <a:gd name="connsiteX3" fmla="*/ 1182531 w 2340662"/>
              <a:gd name="connsiteY3" fmla="*/ 520 h 2432741"/>
              <a:gd name="connsiteX4" fmla="*/ 1311960 w 2340662"/>
              <a:gd name="connsiteY4" fmla="*/ 1042760 h 2432741"/>
              <a:gd name="connsiteX5" fmla="*/ 1458012 w 2340662"/>
              <a:gd name="connsiteY5" fmla="*/ 20409 h 2432741"/>
              <a:gd name="connsiteX6" fmla="*/ 2093013 w 2340662"/>
              <a:gd name="connsiteY6" fmla="*/ 782409 h 2432741"/>
              <a:gd name="connsiteX7" fmla="*/ 2340662 w 2340662"/>
              <a:gd name="connsiteY7" fmla="*/ 1527322 h 2432741"/>
              <a:gd name="connsiteX8" fmla="*/ 1169831 w 2340662"/>
              <a:gd name="connsiteY8" fmla="*/ 2431824 h 2432741"/>
              <a:gd name="connsiteX9" fmla="*/ 5350 w 2340662"/>
              <a:gd name="connsiteY9" fmla="*/ 1362222 h 243274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07110 w 2340662"/>
              <a:gd name="connsiteY2" fmla="*/ 90253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708710 w 2340662"/>
              <a:gd name="connsiteY2" fmla="*/ 90253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746810 w 2340662"/>
              <a:gd name="connsiteY2" fmla="*/ 96603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848410 w 2340662"/>
              <a:gd name="connsiteY2" fmla="*/ 11501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9810 w 2340662"/>
              <a:gd name="connsiteY2" fmla="*/ 8199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9810 w 2340662"/>
              <a:gd name="connsiteY2" fmla="*/ 8199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9810 w 2340662"/>
              <a:gd name="connsiteY2" fmla="*/ 8199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00760 w 2340662"/>
              <a:gd name="connsiteY2" fmla="*/ 81363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00760 w 2340662"/>
              <a:gd name="connsiteY2" fmla="*/ 81363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3460 w 2340662"/>
              <a:gd name="connsiteY2" fmla="*/ 7818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3460 w 2340662"/>
              <a:gd name="connsiteY2" fmla="*/ 7818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0662"/>
              <a:gd name="connsiteY0" fmla="*/ 1361702 h 2432221"/>
              <a:gd name="connsiteX1" fmla="*/ 226112 w 2340662"/>
              <a:gd name="connsiteY1" fmla="*/ 966039 h 2432221"/>
              <a:gd name="connsiteX2" fmla="*/ 613460 w 2340662"/>
              <a:gd name="connsiteY2" fmla="*/ 781889 h 2432221"/>
              <a:gd name="connsiteX3" fmla="*/ 1182531 w 2340662"/>
              <a:gd name="connsiteY3" fmla="*/ 0 h 2432221"/>
              <a:gd name="connsiteX4" fmla="*/ 1311960 w 2340662"/>
              <a:gd name="connsiteY4" fmla="*/ 1042240 h 2432221"/>
              <a:gd name="connsiteX5" fmla="*/ 1458012 w 2340662"/>
              <a:gd name="connsiteY5" fmla="*/ 19889 h 2432221"/>
              <a:gd name="connsiteX6" fmla="*/ 2093013 w 2340662"/>
              <a:gd name="connsiteY6" fmla="*/ 781889 h 2432221"/>
              <a:gd name="connsiteX7" fmla="*/ 2340662 w 2340662"/>
              <a:gd name="connsiteY7" fmla="*/ 1526802 h 2432221"/>
              <a:gd name="connsiteX8" fmla="*/ 1169831 w 2340662"/>
              <a:gd name="connsiteY8" fmla="*/ 2431304 h 2432221"/>
              <a:gd name="connsiteX9" fmla="*/ 5350 w 2340662"/>
              <a:gd name="connsiteY9" fmla="*/ 1361702 h 2432221"/>
              <a:gd name="connsiteX0" fmla="*/ 5350 w 2341601"/>
              <a:gd name="connsiteY0" fmla="*/ 1361702 h 2436304"/>
              <a:gd name="connsiteX1" fmla="*/ 226112 w 2341601"/>
              <a:gd name="connsiteY1" fmla="*/ 966039 h 2436304"/>
              <a:gd name="connsiteX2" fmla="*/ 613460 w 2341601"/>
              <a:gd name="connsiteY2" fmla="*/ 781889 h 2436304"/>
              <a:gd name="connsiteX3" fmla="*/ 1182531 w 2341601"/>
              <a:gd name="connsiteY3" fmla="*/ 0 h 2436304"/>
              <a:gd name="connsiteX4" fmla="*/ 1311960 w 2341601"/>
              <a:gd name="connsiteY4" fmla="*/ 1042240 h 2436304"/>
              <a:gd name="connsiteX5" fmla="*/ 1458012 w 2341601"/>
              <a:gd name="connsiteY5" fmla="*/ 19889 h 2436304"/>
              <a:gd name="connsiteX6" fmla="*/ 2093013 w 2341601"/>
              <a:gd name="connsiteY6" fmla="*/ 781889 h 2436304"/>
              <a:gd name="connsiteX7" fmla="*/ 2340662 w 2341601"/>
              <a:gd name="connsiteY7" fmla="*/ 1526802 h 2436304"/>
              <a:gd name="connsiteX8" fmla="*/ 1169831 w 2341601"/>
              <a:gd name="connsiteY8" fmla="*/ 2431304 h 2436304"/>
              <a:gd name="connsiteX9" fmla="*/ 5350 w 2341601"/>
              <a:gd name="connsiteY9" fmla="*/ 1361702 h 2436304"/>
              <a:gd name="connsiteX0" fmla="*/ 5350 w 2341601"/>
              <a:gd name="connsiteY0" fmla="*/ 1361702 h 2436304"/>
              <a:gd name="connsiteX1" fmla="*/ 226112 w 2341601"/>
              <a:gd name="connsiteY1" fmla="*/ 966039 h 2436304"/>
              <a:gd name="connsiteX2" fmla="*/ 613460 w 2341601"/>
              <a:gd name="connsiteY2" fmla="*/ 781889 h 2436304"/>
              <a:gd name="connsiteX3" fmla="*/ 1182531 w 2341601"/>
              <a:gd name="connsiteY3" fmla="*/ 0 h 2436304"/>
              <a:gd name="connsiteX4" fmla="*/ 1283385 w 2341601"/>
              <a:gd name="connsiteY4" fmla="*/ 1008902 h 2436304"/>
              <a:gd name="connsiteX5" fmla="*/ 1458012 w 2341601"/>
              <a:gd name="connsiteY5" fmla="*/ 19889 h 2436304"/>
              <a:gd name="connsiteX6" fmla="*/ 2093013 w 2341601"/>
              <a:gd name="connsiteY6" fmla="*/ 781889 h 2436304"/>
              <a:gd name="connsiteX7" fmla="*/ 2340662 w 2341601"/>
              <a:gd name="connsiteY7" fmla="*/ 1526802 h 2436304"/>
              <a:gd name="connsiteX8" fmla="*/ 1169831 w 2341601"/>
              <a:gd name="connsiteY8" fmla="*/ 2431304 h 2436304"/>
              <a:gd name="connsiteX9" fmla="*/ 5350 w 2341601"/>
              <a:gd name="connsiteY9" fmla="*/ 1361702 h 2436304"/>
              <a:gd name="connsiteX0" fmla="*/ 5350 w 2341601"/>
              <a:gd name="connsiteY0" fmla="*/ 1361702 h 2436304"/>
              <a:gd name="connsiteX1" fmla="*/ 226112 w 2341601"/>
              <a:gd name="connsiteY1" fmla="*/ 966039 h 2436304"/>
              <a:gd name="connsiteX2" fmla="*/ 613460 w 2341601"/>
              <a:gd name="connsiteY2" fmla="*/ 781889 h 2436304"/>
              <a:gd name="connsiteX3" fmla="*/ 1182531 w 2341601"/>
              <a:gd name="connsiteY3" fmla="*/ 0 h 2436304"/>
              <a:gd name="connsiteX4" fmla="*/ 1283385 w 2341601"/>
              <a:gd name="connsiteY4" fmla="*/ 1008902 h 2436304"/>
              <a:gd name="connsiteX5" fmla="*/ 1458012 w 2341601"/>
              <a:gd name="connsiteY5" fmla="*/ 19889 h 2436304"/>
              <a:gd name="connsiteX6" fmla="*/ 2093013 w 2341601"/>
              <a:gd name="connsiteY6" fmla="*/ 781889 h 2436304"/>
              <a:gd name="connsiteX7" fmla="*/ 2340662 w 2341601"/>
              <a:gd name="connsiteY7" fmla="*/ 1526802 h 2436304"/>
              <a:gd name="connsiteX8" fmla="*/ 1169831 w 2341601"/>
              <a:gd name="connsiteY8" fmla="*/ 2431304 h 2436304"/>
              <a:gd name="connsiteX9" fmla="*/ 5350 w 2341601"/>
              <a:gd name="connsiteY9" fmla="*/ 1361702 h 24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41601" h="2436304">
                <a:moveTo>
                  <a:pt x="5350" y="1361702"/>
                </a:moveTo>
                <a:cubicBezTo>
                  <a:pt x="86189" y="1125958"/>
                  <a:pt x="29915" y="1192989"/>
                  <a:pt x="226112" y="966039"/>
                </a:cubicBezTo>
                <a:cubicBezTo>
                  <a:pt x="326405" y="889512"/>
                  <a:pt x="454057" y="942895"/>
                  <a:pt x="613460" y="781889"/>
                </a:cubicBezTo>
                <a:cubicBezTo>
                  <a:pt x="893513" y="671683"/>
                  <a:pt x="1084106" y="281517"/>
                  <a:pt x="1182531" y="0"/>
                </a:cubicBezTo>
                <a:cubicBezTo>
                  <a:pt x="1219324" y="318231"/>
                  <a:pt x="1220010" y="807352"/>
                  <a:pt x="1283385" y="1008902"/>
                </a:cubicBezTo>
                <a:cubicBezTo>
                  <a:pt x="1372690" y="1150858"/>
                  <a:pt x="1544795" y="338120"/>
                  <a:pt x="1458012" y="19889"/>
                </a:cubicBezTo>
                <a:cubicBezTo>
                  <a:pt x="1583954" y="105614"/>
                  <a:pt x="1975538" y="567779"/>
                  <a:pt x="2093013" y="781889"/>
                </a:cubicBezTo>
                <a:cubicBezTo>
                  <a:pt x="2248588" y="964249"/>
                  <a:pt x="2238409" y="1154533"/>
                  <a:pt x="2340662" y="1526802"/>
                </a:cubicBezTo>
                <a:cubicBezTo>
                  <a:pt x="2373065" y="2400721"/>
                  <a:pt x="1559050" y="2458821"/>
                  <a:pt x="1169831" y="2431304"/>
                </a:cubicBezTo>
                <a:cubicBezTo>
                  <a:pt x="780612" y="2403787"/>
                  <a:pt x="-75489" y="1597446"/>
                  <a:pt x="5350" y="1361702"/>
                </a:cubicBezTo>
                <a:close/>
              </a:path>
            </a:pathLst>
          </a:custGeom>
          <a:solidFill>
            <a:srgbClr val="FFE8D3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C43AA1C-B128-46E7-8223-CB83B2B04560}"/>
              </a:ext>
            </a:extLst>
          </p:cNvPr>
          <p:cNvSpPr/>
          <p:nvPr/>
        </p:nvSpPr>
        <p:spPr>
          <a:xfrm>
            <a:off x="3956050" y="1498600"/>
            <a:ext cx="158568" cy="1009650"/>
          </a:xfrm>
          <a:custGeom>
            <a:avLst/>
            <a:gdLst>
              <a:gd name="connsiteX0" fmla="*/ 114300 w 158568"/>
              <a:gd name="connsiteY0" fmla="*/ 0 h 1009650"/>
              <a:gd name="connsiteX1" fmla="*/ 152400 w 158568"/>
              <a:gd name="connsiteY1" fmla="*/ 520700 h 1009650"/>
              <a:gd name="connsiteX2" fmla="*/ 0 w 158568"/>
              <a:gd name="connsiteY2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568" h="1009650">
                <a:moveTo>
                  <a:pt x="114300" y="0"/>
                </a:moveTo>
                <a:cubicBezTo>
                  <a:pt x="142875" y="176212"/>
                  <a:pt x="171450" y="352425"/>
                  <a:pt x="152400" y="520700"/>
                </a:cubicBezTo>
                <a:cubicBezTo>
                  <a:pt x="133350" y="688975"/>
                  <a:pt x="23283" y="945092"/>
                  <a:pt x="0" y="100965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C7B5C6C4-2D7C-4B68-97C5-661D3B0C534D}"/>
              </a:ext>
            </a:extLst>
          </p:cNvPr>
          <p:cNvSpPr/>
          <p:nvPr/>
        </p:nvSpPr>
        <p:spPr>
          <a:xfrm rot="19226170">
            <a:off x="4393486" y="1378764"/>
            <a:ext cx="67593" cy="1008381"/>
          </a:xfrm>
          <a:custGeom>
            <a:avLst/>
            <a:gdLst>
              <a:gd name="connsiteX0" fmla="*/ 114300 w 158568"/>
              <a:gd name="connsiteY0" fmla="*/ 0 h 1009650"/>
              <a:gd name="connsiteX1" fmla="*/ 152400 w 158568"/>
              <a:gd name="connsiteY1" fmla="*/ 520700 h 1009650"/>
              <a:gd name="connsiteX2" fmla="*/ 0 w 158568"/>
              <a:gd name="connsiteY2" fmla="*/ 1009650 h 1009650"/>
              <a:gd name="connsiteX0" fmla="*/ 6171 w 50439"/>
              <a:gd name="connsiteY0" fmla="*/ 0 h 1008381"/>
              <a:gd name="connsiteX1" fmla="*/ 44271 w 50439"/>
              <a:gd name="connsiteY1" fmla="*/ 520700 h 1008381"/>
              <a:gd name="connsiteX2" fmla="*/ 0 w 50439"/>
              <a:gd name="connsiteY2" fmla="*/ 1008381 h 1008381"/>
              <a:gd name="connsiteX0" fmla="*/ 6171 w 61494"/>
              <a:gd name="connsiteY0" fmla="*/ 0 h 1008381"/>
              <a:gd name="connsiteX1" fmla="*/ 56614 w 61494"/>
              <a:gd name="connsiteY1" fmla="*/ 555608 h 1008381"/>
              <a:gd name="connsiteX2" fmla="*/ 0 w 61494"/>
              <a:gd name="connsiteY2" fmla="*/ 1008381 h 1008381"/>
              <a:gd name="connsiteX0" fmla="*/ 6171 w 67593"/>
              <a:gd name="connsiteY0" fmla="*/ 0 h 1008381"/>
              <a:gd name="connsiteX1" fmla="*/ 63211 w 67593"/>
              <a:gd name="connsiteY1" fmla="*/ 577532 h 1008381"/>
              <a:gd name="connsiteX2" fmla="*/ 0 w 67593"/>
              <a:gd name="connsiteY2" fmla="*/ 1008381 h 100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593" h="1008381">
                <a:moveTo>
                  <a:pt x="6171" y="0"/>
                </a:moveTo>
                <a:cubicBezTo>
                  <a:pt x="34746" y="176212"/>
                  <a:pt x="82261" y="409257"/>
                  <a:pt x="63211" y="577532"/>
                </a:cubicBezTo>
                <a:cubicBezTo>
                  <a:pt x="44161" y="745807"/>
                  <a:pt x="23283" y="943823"/>
                  <a:pt x="0" y="1008381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50951D29-684E-4F95-AD0A-D65F2F693F4E}"/>
              </a:ext>
            </a:extLst>
          </p:cNvPr>
          <p:cNvSpPr/>
          <p:nvPr/>
        </p:nvSpPr>
        <p:spPr>
          <a:xfrm>
            <a:off x="2517589" y="1993900"/>
            <a:ext cx="174812" cy="876300"/>
          </a:xfrm>
          <a:custGeom>
            <a:avLst/>
            <a:gdLst>
              <a:gd name="connsiteX0" fmla="*/ 75194 w 202194"/>
              <a:gd name="connsiteY0" fmla="*/ 0 h 876300"/>
              <a:gd name="connsiteX1" fmla="*/ 5344 w 202194"/>
              <a:gd name="connsiteY1" fmla="*/ 495300 h 876300"/>
              <a:gd name="connsiteX2" fmla="*/ 202194 w 202194"/>
              <a:gd name="connsiteY2" fmla="*/ 876300 h 876300"/>
              <a:gd name="connsiteX0" fmla="*/ 52881 w 179881"/>
              <a:gd name="connsiteY0" fmla="*/ 0 h 876300"/>
              <a:gd name="connsiteX1" fmla="*/ 8431 w 179881"/>
              <a:gd name="connsiteY1" fmla="*/ 501650 h 876300"/>
              <a:gd name="connsiteX2" fmla="*/ 179881 w 179881"/>
              <a:gd name="connsiteY2" fmla="*/ 876300 h 876300"/>
              <a:gd name="connsiteX0" fmla="*/ 47812 w 174812"/>
              <a:gd name="connsiteY0" fmla="*/ 0 h 876300"/>
              <a:gd name="connsiteX1" fmla="*/ 9712 w 174812"/>
              <a:gd name="connsiteY1" fmla="*/ 514350 h 876300"/>
              <a:gd name="connsiteX2" fmla="*/ 174812 w 174812"/>
              <a:gd name="connsiteY2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812" h="876300">
                <a:moveTo>
                  <a:pt x="47812" y="0"/>
                </a:moveTo>
                <a:cubicBezTo>
                  <a:pt x="2303" y="174625"/>
                  <a:pt x="-11455" y="368300"/>
                  <a:pt x="9712" y="514350"/>
                </a:cubicBezTo>
                <a:cubicBezTo>
                  <a:pt x="30879" y="660400"/>
                  <a:pt x="161054" y="841375"/>
                  <a:pt x="174812" y="8763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A0AC5A8F-F19E-4343-9B8A-36A867BD4865}"/>
              </a:ext>
            </a:extLst>
          </p:cNvPr>
          <p:cNvSpPr/>
          <p:nvPr/>
        </p:nvSpPr>
        <p:spPr>
          <a:xfrm>
            <a:off x="2825750" y="1447800"/>
            <a:ext cx="571500" cy="69215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692150">
                <a:moveTo>
                  <a:pt x="571500" y="0"/>
                </a:moveTo>
                <a:cubicBezTo>
                  <a:pt x="476250" y="174096"/>
                  <a:pt x="381000" y="348192"/>
                  <a:pt x="285750" y="463550"/>
                </a:cubicBezTo>
                <a:cubicBezTo>
                  <a:pt x="190500" y="578908"/>
                  <a:pt x="39158" y="658283"/>
                  <a:pt x="0" y="69215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CC98750F-6805-4D5B-8AB5-F49218F98B89}"/>
              </a:ext>
            </a:extLst>
          </p:cNvPr>
          <p:cNvSpPr/>
          <p:nvPr/>
        </p:nvSpPr>
        <p:spPr>
          <a:xfrm>
            <a:off x="3078162" y="1485056"/>
            <a:ext cx="488950" cy="71120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  <a:gd name="connsiteX0" fmla="*/ 488950 w 488950"/>
              <a:gd name="connsiteY0" fmla="*/ 0 h 711200"/>
              <a:gd name="connsiteX1" fmla="*/ 203200 w 488950"/>
              <a:gd name="connsiteY1" fmla="*/ 46355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7940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  <a:gd name="connsiteX0" fmla="*/ 488950 w 488950"/>
              <a:gd name="connsiteY0" fmla="*/ 0 h 711200"/>
              <a:gd name="connsiteX1" fmla="*/ 260350 w 488950"/>
              <a:gd name="connsiteY1" fmla="*/ 495300 h 711200"/>
              <a:gd name="connsiteX2" fmla="*/ 0 w 488950"/>
              <a:gd name="connsiteY2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950" h="711200">
                <a:moveTo>
                  <a:pt x="488950" y="0"/>
                </a:moveTo>
                <a:cubicBezTo>
                  <a:pt x="412750" y="193146"/>
                  <a:pt x="374650" y="379942"/>
                  <a:pt x="260350" y="495300"/>
                </a:cubicBezTo>
                <a:cubicBezTo>
                  <a:pt x="165100" y="610658"/>
                  <a:pt x="39158" y="677333"/>
                  <a:pt x="0" y="71120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02BDD28F-ACC1-4E37-81EF-CB8D3E0EA2A9}"/>
              </a:ext>
            </a:extLst>
          </p:cNvPr>
          <p:cNvSpPr/>
          <p:nvPr/>
        </p:nvSpPr>
        <p:spPr>
          <a:xfrm>
            <a:off x="3300629" y="1501476"/>
            <a:ext cx="476250" cy="742950"/>
          </a:xfrm>
          <a:custGeom>
            <a:avLst/>
            <a:gdLst>
              <a:gd name="connsiteX0" fmla="*/ 571500 w 571500"/>
              <a:gd name="connsiteY0" fmla="*/ 0 h 692150"/>
              <a:gd name="connsiteX1" fmla="*/ 285750 w 571500"/>
              <a:gd name="connsiteY1" fmla="*/ 463550 h 692150"/>
              <a:gd name="connsiteX2" fmla="*/ 0 w 571500"/>
              <a:gd name="connsiteY2" fmla="*/ 692150 h 692150"/>
              <a:gd name="connsiteX0" fmla="*/ 571500 w 571500"/>
              <a:gd name="connsiteY0" fmla="*/ 0 h 692150"/>
              <a:gd name="connsiteX1" fmla="*/ 393700 w 571500"/>
              <a:gd name="connsiteY1" fmla="*/ 482600 h 692150"/>
              <a:gd name="connsiteX2" fmla="*/ 0 w 571500"/>
              <a:gd name="connsiteY2" fmla="*/ 692150 h 692150"/>
              <a:gd name="connsiteX0" fmla="*/ 444500 w 444500"/>
              <a:gd name="connsiteY0" fmla="*/ 0 h 704850"/>
              <a:gd name="connsiteX1" fmla="*/ 266700 w 444500"/>
              <a:gd name="connsiteY1" fmla="*/ 48260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44500 w 444500"/>
              <a:gd name="connsiteY0" fmla="*/ 0 h 704850"/>
              <a:gd name="connsiteX1" fmla="*/ 285750 w 444500"/>
              <a:gd name="connsiteY1" fmla="*/ 450850 h 704850"/>
              <a:gd name="connsiteX2" fmla="*/ 0 w 444500"/>
              <a:gd name="connsiteY2" fmla="*/ 704850 h 704850"/>
              <a:gd name="connsiteX0" fmla="*/ 476250 w 476250"/>
              <a:gd name="connsiteY0" fmla="*/ 0 h 742950"/>
              <a:gd name="connsiteX1" fmla="*/ 317500 w 476250"/>
              <a:gd name="connsiteY1" fmla="*/ 450850 h 742950"/>
              <a:gd name="connsiteX2" fmla="*/ 0 w 476250"/>
              <a:gd name="connsiteY2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742950">
                <a:moveTo>
                  <a:pt x="476250" y="0"/>
                </a:moveTo>
                <a:cubicBezTo>
                  <a:pt x="400050" y="193146"/>
                  <a:pt x="412750" y="335492"/>
                  <a:pt x="317500" y="450850"/>
                </a:cubicBezTo>
                <a:cubicBezTo>
                  <a:pt x="222250" y="566208"/>
                  <a:pt x="39158" y="709083"/>
                  <a:pt x="0" y="74295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5CE08E4-0982-43D9-85F3-175973B34022}"/>
              </a:ext>
            </a:extLst>
          </p:cNvPr>
          <p:cNvSpPr/>
          <p:nvPr/>
        </p:nvSpPr>
        <p:spPr>
          <a:xfrm>
            <a:off x="3009900" y="1162033"/>
            <a:ext cx="1409700" cy="241317"/>
          </a:xfrm>
          <a:custGeom>
            <a:avLst/>
            <a:gdLst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62000 w 1409700"/>
              <a:gd name="connsiteY2" fmla="*/ 19685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23900 w 1409700"/>
              <a:gd name="connsiteY2" fmla="*/ 1524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85758 h 285758"/>
              <a:gd name="connsiteX1" fmla="*/ 361950 w 1409700"/>
              <a:gd name="connsiteY1" fmla="*/ 69858 h 285758"/>
              <a:gd name="connsiteX2" fmla="*/ 742950 w 1409700"/>
              <a:gd name="connsiteY2" fmla="*/ 203208 h 285758"/>
              <a:gd name="connsiteX3" fmla="*/ 1022350 w 1409700"/>
              <a:gd name="connsiteY3" fmla="*/ 8 h 285758"/>
              <a:gd name="connsiteX4" fmla="*/ 1409700 w 1409700"/>
              <a:gd name="connsiteY4" fmla="*/ 190508 h 285758"/>
              <a:gd name="connsiteX0" fmla="*/ 0 w 1409700"/>
              <a:gd name="connsiteY0" fmla="*/ 234969 h 234969"/>
              <a:gd name="connsiteX1" fmla="*/ 361950 w 1409700"/>
              <a:gd name="connsiteY1" fmla="*/ 19069 h 234969"/>
              <a:gd name="connsiteX2" fmla="*/ 742950 w 1409700"/>
              <a:gd name="connsiteY2" fmla="*/ 152419 h 234969"/>
              <a:gd name="connsiteX3" fmla="*/ 1035050 w 1409700"/>
              <a:gd name="connsiteY3" fmla="*/ 19 h 234969"/>
              <a:gd name="connsiteX4" fmla="*/ 1409700 w 1409700"/>
              <a:gd name="connsiteY4" fmla="*/ 139719 h 234969"/>
              <a:gd name="connsiteX0" fmla="*/ 0 w 1409700"/>
              <a:gd name="connsiteY0" fmla="*/ 260361 h 260361"/>
              <a:gd name="connsiteX1" fmla="*/ 361950 w 1409700"/>
              <a:gd name="connsiteY1" fmla="*/ 44461 h 260361"/>
              <a:gd name="connsiteX2" fmla="*/ 742950 w 1409700"/>
              <a:gd name="connsiteY2" fmla="*/ 177811 h 260361"/>
              <a:gd name="connsiteX3" fmla="*/ 1035050 w 1409700"/>
              <a:gd name="connsiteY3" fmla="*/ 11 h 260361"/>
              <a:gd name="connsiteX4" fmla="*/ 1409700 w 1409700"/>
              <a:gd name="connsiteY4" fmla="*/ 165111 h 260361"/>
              <a:gd name="connsiteX0" fmla="*/ 0 w 1409700"/>
              <a:gd name="connsiteY0" fmla="*/ 260361 h 260361"/>
              <a:gd name="connsiteX1" fmla="*/ 361950 w 1409700"/>
              <a:gd name="connsiteY1" fmla="*/ 44461 h 260361"/>
              <a:gd name="connsiteX2" fmla="*/ 742950 w 1409700"/>
              <a:gd name="connsiteY2" fmla="*/ 177811 h 260361"/>
              <a:gd name="connsiteX3" fmla="*/ 1035050 w 1409700"/>
              <a:gd name="connsiteY3" fmla="*/ 11 h 260361"/>
              <a:gd name="connsiteX4" fmla="*/ 1409700 w 1409700"/>
              <a:gd name="connsiteY4" fmla="*/ 165111 h 260361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  <a:gd name="connsiteX0" fmla="*/ 0 w 1409700"/>
              <a:gd name="connsiteY0" fmla="*/ 241317 h 241317"/>
              <a:gd name="connsiteX1" fmla="*/ 361950 w 1409700"/>
              <a:gd name="connsiteY1" fmla="*/ 25417 h 241317"/>
              <a:gd name="connsiteX2" fmla="*/ 742950 w 1409700"/>
              <a:gd name="connsiteY2" fmla="*/ 158767 h 241317"/>
              <a:gd name="connsiteX3" fmla="*/ 1022350 w 1409700"/>
              <a:gd name="connsiteY3" fmla="*/ 17 h 241317"/>
              <a:gd name="connsiteX4" fmla="*/ 1409700 w 1409700"/>
              <a:gd name="connsiteY4" fmla="*/ 146067 h 241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700" h="241317">
                <a:moveTo>
                  <a:pt x="0" y="241317"/>
                </a:moveTo>
                <a:cubicBezTo>
                  <a:pt x="117475" y="140775"/>
                  <a:pt x="238125" y="39175"/>
                  <a:pt x="361950" y="25417"/>
                </a:cubicBezTo>
                <a:cubicBezTo>
                  <a:pt x="485775" y="11659"/>
                  <a:pt x="683683" y="49759"/>
                  <a:pt x="742950" y="158767"/>
                </a:cubicBezTo>
                <a:cubicBezTo>
                  <a:pt x="802217" y="45525"/>
                  <a:pt x="914400" y="1075"/>
                  <a:pt x="1022350" y="17"/>
                </a:cubicBezTo>
                <a:cubicBezTo>
                  <a:pt x="1130300" y="-1041"/>
                  <a:pt x="1270000" y="50288"/>
                  <a:pt x="1409700" y="146067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F5A68A6-961C-4EA5-B361-0B5A717C1F7D}"/>
              </a:ext>
            </a:extLst>
          </p:cNvPr>
          <p:cNvSpPr/>
          <p:nvPr/>
        </p:nvSpPr>
        <p:spPr>
          <a:xfrm>
            <a:off x="2743200" y="1739900"/>
            <a:ext cx="615950" cy="323850"/>
          </a:xfrm>
          <a:custGeom>
            <a:avLst/>
            <a:gdLst>
              <a:gd name="connsiteX0" fmla="*/ 0 w 615950"/>
              <a:gd name="connsiteY0" fmla="*/ 0 h 323850"/>
              <a:gd name="connsiteX1" fmla="*/ 273050 w 615950"/>
              <a:gd name="connsiteY1" fmla="*/ 266700 h 323850"/>
              <a:gd name="connsiteX2" fmla="*/ 615950 w 615950"/>
              <a:gd name="connsiteY2" fmla="*/ 323850 h 323850"/>
              <a:gd name="connsiteX0" fmla="*/ 0 w 615950"/>
              <a:gd name="connsiteY0" fmla="*/ 0 h 323850"/>
              <a:gd name="connsiteX1" fmla="*/ 292100 w 615950"/>
              <a:gd name="connsiteY1" fmla="*/ 247650 h 323850"/>
              <a:gd name="connsiteX2" fmla="*/ 615950 w 615950"/>
              <a:gd name="connsiteY2" fmla="*/ 32385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5950" h="323850">
                <a:moveTo>
                  <a:pt x="0" y="0"/>
                </a:moveTo>
                <a:cubicBezTo>
                  <a:pt x="85196" y="106362"/>
                  <a:pt x="189442" y="193675"/>
                  <a:pt x="292100" y="247650"/>
                </a:cubicBezTo>
                <a:cubicBezTo>
                  <a:pt x="394758" y="301625"/>
                  <a:pt x="495829" y="322262"/>
                  <a:pt x="615950" y="32385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9FB8E095-86A1-4D78-9EE1-8CBE2FE143E1}"/>
              </a:ext>
            </a:extLst>
          </p:cNvPr>
          <p:cNvSpPr/>
          <p:nvPr/>
        </p:nvSpPr>
        <p:spPr>
          <a:xfrm>
            <a:off x="4016177" y="1739900"/>
            <a:ext cx="635000" cy="323850"/>
          </a:xfrm>
          <a:custGeom>
            <a:avLst/>
            <a:gdLst>
              <a:gd name="connsiteX0" fmla="*/ 0 w 635000"/>
              <a:gd name="connsiteY0" fmla="*/ 323850 h 323850"/>
              <a:gd name="connsiteX1" fmla="*/ 336550 w 635000"/>
              <a:gd name="connsiteY1" fmla="*/ 215900 h 323850"/>
              <a:gd name="connsiteX2" fmla="*/ 635000 w 635000"/>
              <a:gd name="connsiteY2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" h="323850">
                <a:moveTo>
                  <a:pt x="0" y="323850"/>
                </a:moveTo>
                <a:cubicBezTo>
                  <a:pt x="115358" y="296862"/>
                  <a:pt x="230717" y="269875"/>
                  <a:pt x="336550" y="215900"/>
                </a:cubicBezTo>
                <a:cubicBezTo>
                  <a:pt x="442383" y="161925"/>
                  <a:pt x="538691" y="80962"/>
                  <a:pt x="635000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FDD4E1B-8FBA-455A-BBFD-4FDC0F877FA3}"/>
              </a:ext>
            </a:extLst>
          </p:cNvPr>
          <p:cNvSpPr/>
          <p:nvPr/>
        </p:nvSpPr>
        <p:spPr>
          <a:xfrm>
            <a:off x="2602599" y="2919413"/>
            <a:ext cx="2683957" cy="1100178"/>
          </a:xfrm>
          <a:custGeom>
            <a:avLst/>
            <a:gdLst>
              <a:gd name="connsiteX0" fmla="*/ 22518 w 2610102"/>
              <a:gd name="connsiteY0" fmla="*/ 10162 h 1072776"/>
              <a:gd name="connsiteX1" fmla="*/ 17756 w 2610102"/>
              <a:gd name="connsiteY1" fmla="*/ 614999 h 1072776"/>
              <a:gd name="connsiteX2" fmla="*/ 217781 w 2610102"/>
              <a:gd name="connsiteY2" fmla="*/ 862649 h 1072776"/>
              <a:gd name="connsiteX3" fmla="*/ 1027406 w 2610102"/>
              <a:gd name="connsiteY3" fmla="*/ 1072199 h 1072776"/>
              <a:gd name="connsiteX4" fmla="*/ 1894181 w 2610102"/>
              <a:gd name="connsiteY4" fmla="*/ 915037 h 1072776"/>
              <a:gd name="connsiteX5" fmla="*/ 2156118 w 2610102"/>
              <a:gd name="connsiteY5" fmla="*/ 629287 h 1072776"/>
              <a:gd name="connsiteX6" fmla="*/ 2298993 w 2610102"/>
              <a:gd name="connsiteY6" fmla="*/ 5399 h 1072776"/>
              <a:gd name="connsiteX7" fmla="*/ 2608556 w 2610102"/>
              <a:gd name="connsiteY7" fmla="*/ 343537 h 1072776"/>
              <a:gd name="connsiteX8" fmla="*/ 2156118 w 2610102"/>
              <a:gd name="connsiteY8" fmla="*/ 638812 h 1072776"/>
              <a:gd name="connsiteX0" fmla="*/ 22518 w 2610307"/>
              <a:gd name="connsiteY0" fmla="*/ 24218 h 1086832"/>
              <a:gd name="connsiteX1" fmla="*/ 17756 w 2610307"/>
              <a:gd name="connsiteY1" fmla="*/ 629055 h 1086832"/>
              <a:gd name="connsiteX2" fmla="*/ 217781 w 2610307"/>
              <a:gd name="connsiteY2" fmla="*/ 876705 h 1086832"/>
              <a:gd name="connsiteX3" fmla="*/ 1027406 w 2610307"/>
              <a:gd name="connsiteY3" fmla="*/ 1086255 h 1086832"/>
              <a:gd name="connsiteX4" fmla="*/ 1894181 w 2610307"/>
              <a:gd name="connsiteY4" fmla="*/ 929093 h 1086832"/>
              <a:gd name="connsiteX5" fmla="*/ 2156118 w 2610307"/>
              <a:gd name="connsiteY5" fmla="*/ 643343 h 1086832"/>
              <a:gd name="connsiteX6" fmla="*/ 2331462 w 2610307"/>
              <a:gd name="connsiteY6" fmla="*/ 5167 h 1086832"/>
              <a:gd name="connsiteX7" fmla="*/ 2608556 w 2610307"/>
              <a:gd name="connsiteY7" fmla="*/ 357593 h 1086832"/>
              <a:gd name="connsiteX8" fmla="*/ 2156118 w 2610307"/>
              <a:gd name="connsiteY8" fmla="*/ 652868 h 1086832"/>
              <a:gd name="connsiteX0" fmla="*/ 22518 w 2610307"/>
              <a:gd name="connsiteY0" fmla="*/ 24218 h 1086832"/>
              <a:gd name="connsiteX1" fmla="*/ 17756 w 2610307"/>
              <a:gd name="connsiteY1" fmla="*/ 629055 h 1086832"/>
              <a:gd name="connsiteX2" fmla="*/ 217781 w 2610307"/>
              <a:gd name="connsiteY2" fmla="*/ 876705 h 1086832"/>
              <a:gd name="connsiteX3" fmla="*/ 1027406 w 2610307"/>
              <a:gd name="connsiteY3" fmla="*/ 1086255 h 1086832"/>
              <a:gd name="connsiteX4" fmla="*/ 1894181 w 2610307"/>
              <a:gd name="connsiteY4" fmla="*/ 929093 h 1086832"/>
              <a:gd name="connsiteX5" fmla="*/ 2156118 w 2610307"/>
              <a:gd name="connsiteY5" fmla="*/ 643343 h 1086832"/>
              <a:gd name="connsiteX6" fmla="*/ 2331462 w 2610307"/>
              <a:gd name="connsiteY6" fmla="*/ 5167 h 1086832"/>
              <a:gd name="connsiteX7" fmla="*/ 2608556 w 2610307"/>
              <a:gd name="connsiteY7" fmla="*/ 357593 h 1086832"/>
              <a:gd name="connsiteX8" fmla="*/ 2193224 w 2610307"/>
              <a:gd name="connsiteY8" fmla="*/ 624293 h 1086832"/>
              <a:gd name="connsiteX0" fmla="*/ 22518 w 2610307"/>
              <a:gd name="connsiteY0" fmla="*/ 24218 h 1087054"/>
              <a:gd name="connsiteX1" fmla="*/ 17756 w 2610307"/>
              <a:gd name="connsiteY1" fmla="*/ 629055 h 1087054"/>
              <a:gd name="connsiteX2" fmla="*/ 217781 w 2610307"/>
              <a:gd name="connsiteY2" fmla="*/ 876705 h 1087054"/>
              <a:gd name="connsiteX3" fmla="*/ 1027406 w 2610307"/>
              <a:gd name="connsiteY3" fmla="*/ 1086255 h 1087054"/>
              <a:gd name="connsiteX4" fmla="*/ 1894181 w 2610307"/>
              <a:gd name="connsiteY4" fmla="*/ 929093 h 1087054"/>
              <a:gd name="connsiteX5" fmla="*/ 2156118 w 2610307"/>
              <a:gd name="connsiteY5" fmla="*/ 643343 h 1087054"/>
              <a:gd name="connsiteX6" fmla="*/ 2331462 w 2610307"/>
              <a:gd name="connsiteY6" fmla="*/ 5167 h 1087054"/>
              <a:gd name="connsiteX7" fmla="*/ 2608556 w 2610307"/>
              <a:gd name="connsiteY7" fmla="*/ 357593 h 1087054"/>
              <a:gd name="connsiteX8" fmla="*/ 2193224 w 2610307"/>
              <a:gd name="connsiteY8" fmla="*/ 624293 h 1087054"/>
              <a:gd name="connsiteX0" fmla="*/ 22518 w 2610307"/>
              <a:gd name="connsiteY0" fmla="*/ 24218 h 1086628"/>
              <a:gd name="connsiteX1" fmla="*/ 17756 w 2610307"/>
              <a:gd name="connsiteY1" fmla="*/ 629055 h 1086628"/>
              <a:gd name="connsiteX2" fmla="*/ 217781 w 2610307"/>
              <a:gd name="connsiteY2" fmla="*/ 876705 h 1086628"/>
              <a:gd name="connsiteX3" fmla="*/ 1027406 w 2610307"/>
              <a:gd name="connsiteY3" fmla="*/ 1086255 h 1086628"/>
              <a:gd name="connsiteX4" fmla="*/ 1875627 w 2610307"/>
              <a:gd name="connsiteY4" fmla="*/ 914806 h 1086628"/>
              <a:gd name="connsiteX5" fmla="*/ 2156118 w 2610307"/>
              <a:gd name="connsiteY5" fmla="*/ 643343 h 1086628"/>
              <a:gd name="connsiteX6" fmla="*/ 2331462 w 2610307"/>
              <a:gd name="connsiteY6" fmla="*/ 5167 h 1086628"/>
              <a:gd name="connsiteX7" fmla="*/ 2608556 w 2610307"/>
              <a:gd name="connsiteY7" fmla="*/ 357593 h 1086628"/>
              <a:gd name="connsiteX8" fmla="*/ 2193224 w 2610307"/>
              <a:gd name="connsiteY8" fmla="*/ 624293 h 1086628"/>
              <a:gd name="connsiteX0" fmla="*/ 24196 w 2611985"/>
              <a:gd name="connsiteY0" fmla="*/ 24218 h 1086312"/>
              <a:gd name="connsiteX1" fmla="*/ 19434 w 2611985"/>
              <a:gd name="connsiteY1" fmla="*/ 629055 h 1086312"/>
              <a:gd name="connsiteX2" fmla="*/ 242651 w 2611985"/>
              <a:gd name="connsiteY2" fmla="*/ 900517 h 1086312"/>
              <a:gd name="connsiteX3" fmla="*/ 1029084 w 2611985"/>
              <a:gd name="connsiteY3" fmla="*/ 1086255 h 1086312"/>
              <a:gd name="connsiteX4" fmla="*/ 1877305 w 2611985"/>
              <a:gd name="connsiteY4" fmla="*/ 914806 h 1086312"/>
              <a:gd name="connsiteX5" fmla="*/ 2157796 w 2611985"/>
              <a:gd name="connsiteY5" fmla="*/ 643343 h 1086312"/>
              <a:gd name="connsiteX6" fmla="*/ 2333140 w 2611985"/>
              <a:gd name="connsiteY6" fmla="*/ 5167 h 1086312"/>
              <a:gd name="connsiteX7" fmla="*/ 2610234 w 2611985"/>
              <a:gd name="connsiteY7" fmla="*/ 357593 h 1086312"/>
              <a:gd name="connsiteX8" fmla="*/ 2194902 w 2611985"/>
              <a:gd name="connsiteY8" fmla="*/ 624293 h 1086312"/>
              <a:gd name="connsiteX0" fmla="*/ 24196 w 2611959"/>
              <a:gd name="connsiteY0" fmla="*/ 24218 h 1086296"/>
              <a:gd name="connsiteX1" fmla="*/ 19434 w 2611959"/>
              <a:gd name="connsiteY1" fmla="*/ 629055 h 1086296"/>
              <a:gd name="connsiteX2" fmla="*/ 242651 w 2611959"/>
              <a:gd name="connsiteY2" fmla="*/ 900517 h 1086296"/>
              <a:gd name="connsiteX3" fmla="*/ 1029084 w 2611959"/>
              <a:gd name="connsiteY3" fmla="*/ 1086255 h 1086296"/>
              <a:gd name="connsiteX4" fmla="*/ 1877305 w 2611959"/>
              <a:gd name="connsiteY4" fmla="*/ 914806 h 1086296"/>
              <a:gd name="connsiteX5" fmla="*/ 2180988 w 2611959"/>
              <a:gd name="connsiteY5" fmla="*/ 643343 h 1086296"/>
              <a:gd name="connsiteX6" fmla="*/ 2333140 w 2611959"/>
              <a:gd name="connsiteY6" fmla="*/ 5167 h 1086296"/>
              <a:gd name="connsiteX7" fmla="*/ 2610234 w 2611959"/>
              <a:gd name="connsiteY7" fmla="*/ 357593 h 1086296"/>
              <a:gd name="connsiteX8" fmla="*/ 2194902 w 2611959"/>
              <a:gd name="connsiteY8" fmla="*/ 624293 h 1086296"/>
              <a:gd name="connsiteX0" fmla="*/ 21561 w 2613963"/>
              <a:gd name="connsiteY0" fmla="*/ 0 h 1100178"/>
              <a:gd name="connsiteX1" fmla="*/ 21438 w 2613963"/>
              <a:gd name="connsiteY1" fmla="*/ 642937 h 1100178"/>
              <a:gd name="connsiteX2" fmla="*/ 244655 w 2613963"/>
              <a:gd name="connsiteY2" fmla="*/ 914399 h 1100178"/>
              <a:gd name="connsiteX3" fmla="*/ 1031088 w 2613963"/>
              <a:gd name="connsiteY3" fmla="*/ 1100137 h 1100178"/>
              <a:gd name="connsiteX4" fmla="*/ 1879309 w 2613963"/>
              <a:gd name="connsiteY4" fmla="*/ 928688 h 1100178"/>
              <a:gd name="connsiteX5" fmla="*/ 2182992 w 2613963"/>
              <a:gd name="connsiteY5" fmla="*/ 657225 h 1100178"/>
              <a:gd name="connsiteX6" fmla="*/ 2335144 w 2613963"/>
              <a:gd name="connsiteY6" fmla="*/ 19049 h 1100178"/>
              <a:gd name="connsiteX7" fmla="*/ 2612238 w 2613963"/>
              <a:gd name="connsiteY7" fmla="*/ 371475 h 1100178"/>
              <a:gd name="connsiteX8" fmla="*/ 2196906 w 2613963"/>
              <a:gd name="connsiteY8" fmla="*/ 638175 h 110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63" h="1100178">
                <a:moveTo>
                  <a:pt x="21561" y="0"/>
                </a:moveTo>
                <a:cubicBezTo>
                  <a:pt x="2908" y="231378"/>
                  <a:pt x="-15744" y="490537"/>
                  <a:pt x="21438" y="642937"/>
                </a:cubicBezTo>
                <a:cubicBezTo>
                  <a:pt x="58620" y="795337"/>
                  <a:pt x="76380" y="838199"/>
                  <a:pt x="244655" y="914399"/>
                </a:cubicBezTo>
                <a:cubicBezTo>
                  <a:pt x="412930" y="990599"/>
                  <a:pt x="758646" y="1097756"/>
                  <a:pt x="1031088" y="1100137"/>
                </a:cubicBezTo>
                <a:cubicBezTo>
                  <a:pt x="1303530" y="1102519"/>
                  <a:pt x="1687325" y="1002507"/>
                  <a:pt x="1879309" y="928688"/>
                </a:cubicBezTo>
                <a:cubicBezTo>
                  <a:pt x="2071293" y="854869"/>
                  <a:pt x="2107020" y="808831"/>
                  <a:pt x="2182992" y="657225"/>
                </a:cubicBezTo>
                <a:cubicBezTo>
                  <a:pt x="2258964" y="505619"/>
                  <a:pt x="2263603" y="66674"/>
                  <a:pt x="2335144" y="19049"/>
                </a:cubicBezTo>
                <a:cubicBezTo>
                  <a:pt x="2406685" y="-28576"/>
                  <a:pt x="2636050" y="265906"/>
                  <a:pt x="2612238" y="371475"/>
                </a:cubicBezTo>
                <a:cubicBezTo>
                  <a:pt x="2588426" y="477044"/>
                  <a:pt x="2411219" y="543322"/>
                  <a:pt x="2196906" y="638175"/>
                </a:cubicBezTo>
              </a:path>
            </a:pathLst>
          </a:custGeom>
          <a:solidFill>
            <a:srgbClr val="FFE8D3"/>
          </a:solidFill>
          <a:ln w="666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弦 17">
            <a:extLst>
              <a:ext uri="{FF2B5EF4-FFF2-40B4-BE49-F238E27FC236}">
                <a16:creationId xmlns:a16="http://schemas.microsoft.com/office/drawing/2014/main" id="{5714ED12-07A6-422F-9B93-543BD5D6C344}"/>
              </a:ext>
            </a:extLst>
          </p:cNvPr>
          <p:cNvSpPr/>
          <p:nvPr/>
        </p:nvSpPr>
        <p:spPr>
          <a:xfrm>
            <a:off x="3539799" y="3528516"/>
            <a:ext cx="529183" cy="337463"/>
          </a:xfrm>
          <a:custGeom>
            <a:avLst/>
            <a:gdLst>
              <a:gd name="connsiteX0" fmla="*/ 477762 w 479348"/>
              <a:gd name="connsiteY0" fmla="*/ 242391 h 547687"/>
              <a:gd name="connsiteX1" fmla="*/ 382004 w 479348"/>
              <a:gd name="connsiteY1" fmla="*/ 494172 h 547687"/>
              <a:gd name="connsiteX2" fmla="*/ 101122 w 479348"/>
              <a:gd name="connsiteY2" fmla="*/ 497294 h 547687"/>
              <a:gd name="connsiteX3" fmla="*/ 1170 w 479348"/>
              <a:gd name="connsiteY3" fmla="*/ 246819 h 547687"/>
              <a:gd name="connsiteX4" fmla="*/ 477762 w 479348"/>
              <a:gd name="connsiteY4" fmla="*/ 242391 h 547687"/>
              <a:gd name="connsiteX0" fmla="*/ 477765 w 481226"/>
              <a:gd name="connsiteY0" fmla="*/ 0 h 310191"/>
              <a:gd name="connsiteX1" fmla="*/ 410582 w 481226"/>
              <a:gd name="connsiteY1" fmla="*/ 261306 h 310191"/>
              <a:gd name="connsiteX2" fmla="*/ 101125 w 481226"/>
              <a:gd name="connsiteY2" fmla="*/ 254903 h 310191"/>
              <a:gd name="connsiteX3" fmla="*/ 1173 w 481226"/>
              <a:gd name="connsiteY3" fmla="*/ 4428 h 310191"/>
              <a:gd name="connsiteX4" fmla="*/ 477765 w 481226"/>
              <a:gd name="connsiteY4" fmla="*/ 0 h 310191"/>
              <a:gd name="connsiteX0" fmla="*/ 478785 w 481995"/>
              <a:gd name="connsiteY0" fmla="*/ 0 h 305767"/>
              <a:gd name="connsiteX1" fmla="*/ 411602 w 481995"/>
              <a:gd name="connsiteY1" fmla="*/ 261306 h 305767"/>
              <a:gd name="connsiteX2" fmla="*/ 78333 w 481995"/>
              <a:gd name="connsiteY2" fmla="*/ 264428 h 305767"/>
              <a:gd name="connsiteX3" fmla="*/ 2193 w 481995"/>
              <a:gd name="connsiteY3" fmla="*/ 4428 h 305767"/>
              <a:gd name="connsiteX4" fmla="*/ 478785 w 481995"/>
              <a:gd name="connsiteY4" fmla="*/ 0 h 305767"/>
              <a:gd name="connsiteX0" fmla="*/ 479187 w 482479"/>
              <a:gd name="connsiteY0" fmla="*/ 0 h 315513"/>
              <a:gd name="connsiteX1" fmla="*/ 412004 w 482479"/>
              <a:gd name="connsiteY1" fmla="*/ 261306 h 315513"/>
              <a:gd name="connsiteX2" fmla="*/ 73973 w 482479"/>
              <a:gd name="connsiteY2" fmla="*/ 278716 h 315513"/>
              <a:gd name="connsiteX3" fmla="*/ 2595 w 482479"/>
              <a:gd name="connsiteY3" fmla="*/ 4428 h 315513"/>
              <a:gd name="connsiteX4" fmla="*/ 479187 w 482479"/>
              <a:gd name="connsiteY4" fmla="*/ 0 h 315513"/>
              <a:gd name="connsiteX0" fmla="*/ 479187 w 483097"/>
              <a:gd name="connsiteY0" fmla="*/ 0 h 325025"/>
              <a:gd name="connsiteX1" fmla="*/ 416767 w 483097"/>
              <a:gd name="connsiteY1" fmla="*/ 285119 h 325025"/>
              <a:gd name="connsiteX2" fmla="*/ 73973 w 483097"/>
              <a:gd name="connsiteY2" fmla="*/ 278716 h 325025"/>
              <a:gd name="connsiteX3" fmla="*/ 2595 w 483097"/>
              <a:gd name="connsiteY3" fmla="*/ 4428 h 325025"/>
              <a:gd name="connsiteX4" fmla="*/ 479187 w 483097"/>
              <a:gd name="connsiteY4" fmla="*/ 0 h 325025"/>
              <a:gd name="connsiteX0" fmla="*/ 487374 w 492108"/>
              <a:gd name="connsiteY0" fmla="*/ 0 h 322279"/>
              <a:gd name="connsiteX1" fmla="*/ 424954 w 492108"/>
              <a:gd name="connsiteY1" fmla="*/ 285119 h 322279"/>
              <a:gd name="connsiteX2" fmla="*/ 48822 w 492108"/>
              <a:gd name="connsiteY2" fmla="*/ 273953 h 322279"/>
              <a:gd name="connsiteX3" fmla="*/ 10782 w 492108"/>
              <a:gd name="connsiteY3" fmla="*/ 4428 h 322279"/>
              <a:gd name="connsiteX4" fmla="*/ 487374 w 492108"/>
              <a:gd name="connsiteY4" fmla="*/ 0 h 322279"/>
              <a:gd name="connsiteX0" fmla="*/ 508288 w 513022"/>
              <a:gd name="connsiteY0" fmla="*/ 5097 h 327376"/>
              <a:gd name="connsiteX1" fmla="*/ 445868 w 513022"/>
              <a:gd name="connsiteY1" fmla="*/ 290216 h 327376"/>
              <a:gd name="connsiteX2" fmla="*/ 69736 w 513022"/>
              <a:gd name="connsiteY2" fmla="*/ 279050 h 327376"/>
              <a:gd name="connsiteX3" fmla="*/ 3121 w 513022"/>
              <a:gd name="connsiteY3" fmla="*/ 0 h 327376"/>
              <a:gd name="connsiteX4" fmla="*/ 508288 w 513022"/>
              <a:gd name="connsiteY4" fmla="*/ 5097 h 327376"/>
              <a:gd name="connsiteX0" fmla="*/ 527338 w 530031"/>
              <a:gd name="connsiteY0" fmla="*/ 0 h 337463"/>
              <a:gd name="connsiteX1" fmla="*/ 445868 w 530031"/>
              <a:gd name="connsiteY1" fmla="*/ 299407 h 337463"/>
              <a:gd name="connsiteX2" fmla="*/ 69736 w 530031"/>
              <a:gd name="connsiteY2" fmla="*/ 288241 h 337463"/>
              <a:gd name="connsiteX3" fmla="*/ 3121 w 530031"/>
              <a:gd name="connsiteY3" fmla="*/ 9191 h 337463"/>
              <a:gd name="connsiteX4" fmla="*/ 527338 w 530031"/>
              <a:gd name="connsiteY4" fmla="*/ 0 h 337463"/>
              <a:gd name="connsiteX0" fmla="*/ 527338 w 529183"/>
              <a:gd name="connsiteY0" fmla="*/ 0 h 337463"/>
              <a:gd name="connsiteX1" fmla="*/ 431581 w 529183"/>
              <a:gd name="connsiteY1" fmla="*/ 299407 h 337463"/>
              <a:gd name="connsiteX2" fmla="*/ 69736 w 529183"/>
              <a:gd name="connsiteY2" fmla="*/ 288241 h 337463"/>
              <a:gd name="connsiteX3" fmla="*/ 3121 w 529183"/>
              <a:gd name="connsiteY3" fmla="*/ 9191 h 337463"/>
              <a:gd name="connsiteX4" fmla="*/ 527338 w 529183"/>
              <a:gd name="connsiteY4" fmla="*/ 0 h 337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183" h="337463">
                <a:moveTo>
                  <a:pt x="527338" y="0"/>
                </a:moveTo>
                <a:cubicBezTo>
                  <a:pt x="537201" y="97467"/>
                  <a:pt x="507848" y="251367"/>
                  <a:pt x="431581" y="299407"/>
                </a:cubicBezTo>
                <a:cubicBezTo>
                  <a:pt x="355314" y="347447"/>
                  <a:pt x="154143" y="356565"/>
                  <a:pt x="69736" y="288241"/>
                </a:cubicBezTo>
                <a:cubicBezTo>
                  <a:pt x="-558" y="231341"/>
                  <a:pt x="-5381" y="107139"/>
                  <a:pt x="3121" y="9191"/>
                </a:cubicBezTo>
                <a:lnTo>
                  <a:pt x="527338" y="0"/>
                </a:lnTo>
                <a:close/>
              </a:path>
            </a:pathLst>
          </a:custGeom>
          <a:solidFill>
            <a:srgbClr val="FCA89D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8A93F651-2C6B-4DF6-8360-969BB7186F4C}"/>
              </a:ext>
            </a:extLst>
          </p:cNvPr>
          <p:cNvSpPr/>
          <p:nvPr/>
        </p:nvSpPr>
        <p:spPr>
          <a:xfrm>
            <a:off x="2873722" y="3451404"/>
            <a:ext cx="45719" cy="45719"/>
          </a:xfrm>
          <a:prstGeom prst="ellipse">
            <a:avLst/>
          </a:prstGeom>
          <a:solidFill>
            <a:srgbClr val="FCA89D"/>
          </a:solidFill>
          <a:ln w="41275" cap="rnd">
            <a:solidFill>
              <a:srgbClr val="FCA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C7410F91-5BDC-4858-B9F1-E4CA1E5DBE95}"/>
              </a:ext>
            </a:extLst>
          </p:cNvPr>
          <p:cNvSpPr/>
          <p:nvPr/>
        </p:nvSpPr>
        <p:spPr>
          <a:xfrm>
            <a:off x="3022669" y="3451425"/>
            <a:ext cx="45719" cy="45719"/>
          </a:xfrm>
          <a:prstGeom prst="ellipse">
            <a:avLst/>
          </a:prstGeom>
          <a:solidFill>
            <a:srgbClr val="FCA89D"/>
          </a:solidFill>
          <a:ln w="41275" cap="rnd">
            <a:solidFill>
              <a:srgbClr val="FCA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1D454276-78B7-4280-9341-C93C8F15492D}"/>
              </a:ext>
            </a:extLst>
          </p:cNvPr>
          <p:cNvSpPr/>
          <p:nvPr/>
        </p:nvSpPr>
        <p:spPr>
          <a:xfrm>
            <a:off x="4333677" y="3446641"/>
            <a:ext cx="45719" cy="45719"/>
          </a:xfrm>
          <a:prstGeom prst="ellipse">
            <a:avLst/>
          </a:prstGeom>
          <a:solidFill>
            <a:srgbClr val="FCA89D"/>
          </a:solidFill>
          <a:ln w="41275" cap="rnd">
            <a:solidFill>
              <a:srgbClr val="FCA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楕円 64">
            <a:extLst>
              <a:ext uri="{FF2B5EF4-FFF2-40B4-BE49-F238E27FC236}">
                <a16:creationId xmlns:a16="http://schemas.microsoft.com/office/drawing/2014/main" id="{41637EC1-55E0-499C-A38C-46C8D4EC9A45}"/>
              </a:ext>
            </a:extLst>
          </p:cNvPr>
          <p:cNvSpPr/>
          <p:nvPr/>
        </p:nvSpPr>
        <p:spPr>
          <a:xfrm>
            <a:off x="4444952" y="3469501"/>
            <a:ext cx="45719" cy="45719"/>
          </a:xfrm>
          <a:prstGeom prst="ellipse">
            <a:avLst/>
          </a:prstGeom>
          <a:solidFill>
            <a:srgbClr val="FCA89D"/>
          </a:solidFill>
          <a:ln w="41275" cap="rnd">
            <a:solidFill>
              <a:srgbClr val="FCA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ひし形 8">
            <a:extLst>
              <a:ext uri="{FF2B5EF4-FFF2-40B4-BE49-F238E27FC236}">
                <a16:creationId xmlns:a16="http://schemas.microsoft.com/office/drawing/2014/main" id="{B6253F12-5208-4C65-A063-0CF696D7F5B3}"/>
              </a:ext>
            </a:extLst>
          </p:cNvPr>
          <p:cNvSpPr/>
          <p:nvPr/>
        </p:nvSpPr>
        <p:spPr>
          <a:xfrm>
            <a:off x="3600835" y="4267200"/>
            <a:ext cx="421691" cy="885825"/>
          </a:xfrm>
          <a:custGeom>
            <a:avLst/>
            <a:gdLst>
              <a:gd name="connsiteX0" fmla="*/ 0 w 412166"/>
              <a:gd name="connsiteY0" fmla="*/ 396875 h 793750"/>
              <a:gd name="connsiteX1" fmla="*/ 206083 w 412166"/>
              <a:gd name="connsiteY1" fmla="*/ 0 h 793750"/>
              <a:gd name="connsiteX2" fmla="*/ 412166 w 412166"/>
              <a:gd name="connsiteY2" fmla="*/ 396875 h 793750"/>
              <a:gd name="connsiteX3" fmla="*/ 206083 w 412166"/>
              <a:gd name="connsiteY3" fmla="*/ 793750 h 793750"/>
              <a:gd name="connsiteX4" fmla="*/ 0 w 412166"/>
              <a:gd name="connsiteY4" fmla="*/ 396875 h 793750"/>
              <a:gd name="connsiteX0" fmla="*/ 0 w 415341"/>
              <a:gd name="connsiteY0" fmla="*/ 282575 h 793750"/>
              <a:gd name="connsiteX1" fmla="*/ 209258 w 415341"/>
              <a:gd name="connsiteY1" fmla="*/ 0 h 793750"/>
              <a:gd name="connsiteX2" fmla="*/ 415341 w 415341"/>
              <a:gd name="connsiteY2" fmla="*/ 396875 h 793750"/>
              <a:gd name="connsiteX3" fmla="*/ 209258 w 415341"/>
              <a:gd name="connsiteY3" fmla="*/ 793750 h 793750"/>
              <a:gd name="connsiteX4" fmla="*/ 0 w 415341"/>
              <a:gd name="connsiteY4" fmla="*/ 282575 h 793750"/>
              <a:gd name="connsiteX0" fmla="*/ 0 w 421691"/>
              <a:gd name="connsiteY0" fmla="*/ 282575 h 793750"/>
              <a:gd name="connsiteX1" fmla="*/ 209258 w 421691"/>
              <a:gd name="connsiteY1" fmla="*/ 0 h 793750"/>
              <a:gd name="connsiteX2" fmla="*/ 421691 w 421691"/>
              <a:gd name="connsiteY2" fmla="*/ 307975 h 793750"/>
              <a:gd name="connsiteX3" fmla="*/ 209258 w 421691"/>
              <a:gd name="connsiteY3" fmla="*/ 793750 h 793750"/>
              <a:gd name="connsiteX4" fmla="*/ 0 w 421691"/>
              <a:gd name="connsiteY4" fmla="*/ 282575 h 793750"/>
              <a:gd name="connsiteX0" fmla="*/ 0 w 421691"/>
              <a:gd name="connsiteY0" fmla="*/ 282575 h 885825"/>
              <a:gd name="connsiteX1" fmla="*/ 209258 w 421691"/>
              <a:gd name="connsiteY1" fmla="*/ 0 h 885825"/>
              <a:gd name="connsiteX2" fmla="*/ 421691 w 421691"/>
              <a:gd name="connsiteY2" fmla="*/ 307975 h 885825"/>
              <a:gd name="connsiteX3" fmla="*/ 212433 w 421691"/>
              <a:gd name="connsiteY3" fmla="*/ 885825 h 885825"/>
              <a:gd name="connsiteX4" fmla="*/ 0 w 421691"/>
              <a:gd name="connsiteY4" fmla="*/ 282575 h 885825"/>
              <a:gd name="connsiteX0" fmla="*/ 0 w 421691"/>
              <a:gd name="connsiteY0" fmla="*/ 282575 h 885825"/>
              <a:gd name="connsiteX1" fmla="*/ 209258 w 421691"/>
              <a:gd name="connsiteY1" fmla="*/ 0 h 885825"/>
              <a:gd name="connsiteX2" fmla="*/ 421691 w 421691"/>
              <a:gd name="connsiteY2" fmla="*/ 307975 h 885825"/>
              <a:gd name="connsiteX3" fmla="*/ 212433 w 421691"/>
              <a:gd name="connsiteY3" fmla="*/ 885825 h 885825"/>
              <a:gd name="connsiteX4" fmla="*/ 0 w 421691"/>
              <a:gd name="connsiteY4" fmla="*/ 282575 h 885825"/>
              <a:gd name="connsiteX0" fmla="*/ 0 w 421691"/>
              <a:gd name="connsiteY0" fmla="*/ 282575 h 885825"/>
              <a:gd name="connsiteX1" fmla="*/ 209258 w 421691"/>
              <a:gd name="connsiteY1" fmla="*/ 0 h 885825"/>
              <a:gd name="connsiteX2" fmla="*/ 421691 w 421691"/>
              <a:gd name="connsiteY2" fmla="*/ 307975 h 885825"/>
              <a:gd name="connsiteX3" fmla="*/ 212433 w 421691"/>
              <a:gd name="connsiteY3" fmla="*/ 885825 h 885825"/>
              <a:gd name="connsiteX4" fmla="*/ 0 w 421691"/>
              <a:gd name="connsiteY4" fmla="*/ 28257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691" h="885825">
                <a:moveTo>
                  <a:pt x="0" y="282575"/>
                </a:moveTo>
                <a:lnTo>
                  <a:pt x="209258" y="0"/>
                </a:lnTo>
                <a:lnTo>
                  <a:pt x="421691" y="307975"/>
                </a:lnTo>
                <a:cubicBezTo>
                  <a:pt x="351938" y="500592"/>
                  <a:pt x="298061" y="705908"/>
                  <a:pt x="212433" y="885825"/>
                </a:cubicBezTo>
                <a:cubicBezTo>
                  <a:pt x="97172" y="672042"/>
                  <a:pt x="70811" y="483658"/>
                  <a:pt x="0" y="282575"/>
                </a:cubicBezTo>
                <a:close/>
              </a:path>
            </a:pathLst>
          </a:custGeom>
          <a:solidFill>
            <a:srgbClr val="B6476A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41F0A83A-16B6-4B41-8352-51238C63AFAF}"/>
              </a:ext>
            </a:extLst>
          </p:cNvPr>
          <p:cNvSpPr/>
          <p:nvPr/>
        </p:nvSpPr>
        <p:spPr>
          <a:xfrm>
            <a:off x="3719122" y="4127500"/>
            <a:ext cx="171450" cy="209550"/>
          </a:xfrm>
          <a:prstGeom prst="ellipse">
            <a:avLst/>
          </a:prstGeom>
          <a:solidFill>
            <a:srgbClr val="BA466E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FEF8B9ED-F4E8-4D8F-88AC-E96653E32BF1}"/>
              </a:ext>
            </a:extLst>
          </p:cNvPr>
          <p:cNvCxnSpPr>
            <a:cxnSpLocks/>
            <a:endCxn id="83" idx="3"/>
          </p:cNvCxnSpPr>
          <p:nvPr/>
        </p:nvCxnSpPr>
        <p:spPr>
          <a:xfrm flipV="1">
            <a:off x="3604011" y="4306362"/>
            <a:ext cx="140219" cy="227497"/>
          </a:xfrm>
          <a:prstGeom prst="line">
            <a:avLst/>
          </a:prstGeom>
          <a:ln w="666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5E30D67D-A707-4DAC-A2F4-414510A9B1BE}"/>
              </a:ext>
            </a:extLst>
          </p:cNvPr>
          <p:cNvCxnSpPr>
            <a:cxnSpLocks/>
            <a:endCxn id="83" idx="5"/>
          </p:cNvCxnSpPr>
          <p:nvPr/>
        </p:nvCxnSpPr>
        <p:spPr>
          <a:xfrm flipH="1" flipV="1">
            <a:off x="3865464" y="4306362"/>
            <a:ext cx="155085" cy="242537"/>
          </a:xfrm>
          <a:prstGeom prst="line">
            <a:avLst/>
          </a:prstGeom>
          <a:ln w="666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92EB2E38-1238-4B40-9CE0-F5D8A7DAEF23}"/>
              </a:ext>
            </a:extLst>
          </p:cNvPr>
          <p:cNvSpPr/>
          <p:nvPr/>
        </p:nvSpPr>
        <p:spPr>
          <a:xfrm>
            <a:off x="3524250" y="4216400"/>
            <a:ext cx="571500" cy="927100"/>
          </a:xfrm>
          <a:custGeom>
            <a:avLst/>
            <a:gdLst>
              <a:gd name="connsiteX0" fmla="*/ 0 w 571500"/>
              <a:gd name="connsiteY0" fmla="*/ 0 h 946166"/>
              <a:gd name="connsiteX1" fmla="*/ 273050 w 571500"/>
              <a:gd name="connsiteY1" fmla="*/ 946150 h 946166"/>
              <a:gd name="connsiteX2" fmla="*/ 571500 w 571500"/>
              <a:gd name="connsiteY2" fmla="*/ 19050 h 946166"/>
              <a:gd name="connsiteX0" fmla="*/ 0 w 571500"/>
              <a:gd name="connsiteY0" fmla="*/ 0 h 927116"/>
              <a:gd name="connsiteX1" fmla="*/ 279400 w 571500"/>
              <a:gd name="connsiteY1" fmla="*/ 927100 h 927116"/>
              <a:gd name="connsiteX2" fmla="*/ 571500 w 571500"/>
              <a:gd name="connsiteY2" fmla="*/ 19050 h 927116"/>
              <a:gd name="connsiteX0" fmla="*/ 0 w 571500"/>
              <a:gd name="connsiteY0" fmla="*/ 0 h 927116"/>
              <a:gd name="connsiteX1" fmla="*/ 279400 w 571500"/>
              <a:gd name="connsiteY1" fmla="*/ 927100 h 927116"/>
              <a:gd name="connsiteX2" fmla="*/ 571500 w 571500"/>
              <a:gd name="connsiteY2" fmla="*/ 19050 h 927116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  <a:gd name="connsiteX0" fmla="*/ 0 w 571500"/>
              <a:gd name="connsiteY0" fmla="*/ 0 h 927100"/>
              <a:gd name="connsiteX1" fmla="*/ 279400 w 571500"/>
              <a:gd name="connsiteY1" fmla="*/ 927100 h 927100"/>
              <a:gd name="connsiteX2" fmla="*/ 571500 w 571500"/>
              <a:gd name="connsiteY2" fmla="*/ 19050 h 9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927100">
                <a:moveTo>
                  <a:pt x="0" y="0"/>
                </a:moveTo>
                <a:cubicBezTo>
                  <a:pt x="88900" y="471487"/>
                  <a:pt x="209550" y="835025"/>
                  <a:pt x="279400" y="927100"/>
                </a:cubicBezTo>
                <a:cubicBezTo>
                  <a:pt x="368300" y="847725"/>
                  <a:pt x="469900" y="484187"/>
                  <a:pt x="571500" y="1905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CAE3AF76-1805-4618-A2DE-5065573923BB}"/>
              </a:ext>
            </a:extLst>
          </p:cNvPr>
          <p:cNvSpPr/>
          <p:nvPr/>
        </p:nvSpPr>
        <p:spPr>
          <a:xfrm>
            <a:off x="2103476" y="3048000"/>
            <a:ext cx="491750" cy="876300"/>
          </a:xfrm>
          <a:prstGeom prst="triangle">
            <a:avLst>
              <a:gd name="adj" fmla="val 21627"/>
            </a:avLst>
          </a:prstGeom>
          <a:solidFill>
            <a:schemeClr val="bg1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A2FAFD6-92FC-4F0F-A79E-17334DB082A9}"/>
              </a:ext>
            </a:extLst>
          </p:cNvPr>
          <p:cNvSpPr/>
          <p:nvPr/>
        </p:nvSpPr>
        <p:spPr>
          <a:xfrm>
            <a:off x="2104634" y="2994025"/>
            <a:ext cx="108342" cy="885825"/>
          </a:xfrm>
          <a:custGeom>
            <a:avLst/>
            <a:gdLst>
              <a:gd name="connsiteX0" fmla="*/ 112179 w 112179"/>
              <a:gd name="connsiteY0" fmla="*/ 0 h 885825"/>
              <a:gd name="connsiteX1" fmla="*/ 10579 w 112179"/>
              <a:gd name="connsiteY1" fmla="*/ 466725 h 885825"/>
              <a:gd name="connsiteX2" fmla="*/ 4229 w 112179"/>
              <a:gd name="connsiteY2" fmla="*/ 885825 h 885825"/>
              <a:gd name="connsiteX0" fmla="*/ 108342 w 108342"/>
              <a:gd name="connsiteY0" fmla="*/ 0 h 885825"/>
              <a:gd name="connsiteX1" fmla="*/ 19442 w 108342"/>
              <a:gd name="connsiteY1" fmla="*/ 469900 h 885825"/>
              <a:gd name="connsiteX2" fmla="*/ 392 w 108342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342" h="885825">
                <a:moveTo>
                  <a:pt x="108342" y="0"/>
                </a:moveTo>
                <a:cubicBezTo>
                  <a:pt x="66538" y="159544"/>
                  <a:pt x="37434" y="322263"/>
                  <a:pt x="19442" y="469900"/>
                </a:cubicBezTo>
                <a:cubicBezTo>
                  <a:pt x="1450" y="617537"/>
                  <a:pt x="-1195" y="829204"/>
                  <a:pt x="392" y="885825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122337A7-8F7D-48E4-9B33-A400F6E8DDC6}"/>
              </a:ext>
            </a:extLst>
          </p:cNvPr>
          <p:cNvSpPr/>
          <p:nvPr/>
        </p:nvSpPr>
        <p:spPr>
          <a:xfrm>
            <a:off x="2216150" y="3000375"/>
            <a:ext cx="373746" cy="981075"/>
          </a:xfrm>
          <a:custGeom>
            <a:avLst/>
            <a:gdLst>
              <a:gd name="connsiteX0" fmla="*/ 0 w 373746"/>
              <a:gd name="connsiteY0" fmla="*/ 0 h 981075"/>
              <a:gd name="connsiteX1" fmla="*/ 327025 w 373746"/>
              <a:gd name="connsiteY1" fmla="*/ 758825 h 981075"/>
              <a:gd name="connsiteX2" fmla="*/ 371475 w 373746"/>
              <a:gd name="connsiteY2" fmla="*/ 981075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3746" h="981075">
                <a:moveTo>
                  <a:pt x="0" y="0"/>
                </a:moveTo>
                <a:cubicBezTo>
                  <a:pt x="132556" y="297656"/>
                  <a:pt x="265113" y="595313"/>
                  <a:pt x="327025" y="758825"/>
                </a:cubicBezTo>
                <a:cubicBezTo>
                  <a:pt x="388938" y="922338"/>
                  <a:pt x="371475" y="981075"/>
                  <a:pt x="371475" y="981075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A658AB9A-259F-47EA-A307-DA803BDA52E8}"/>
              </a:ext>
            </a:extLst>
          </p:cNvPr>
          <p:cNvSpPr/>
          <p:nvPr/>
        </p:nvSpPr>
        <p:spPr>
          <a:xfrm>
            <a:off x="3948182" y="2391594"/>
            <a:ext cx="890893" cy="489718"/>
          </a:xfrm>
          <a:custGeom>
            <a:avLst/>
            <a:gdLst>
              <a:gd name="connsiteX0" fmla="*/ 56852 w 866477"/>
              <a:gd name="connsiteY0" fmla="*/ 438786 h 438786"/>
              <a:gd name="connsiteX1" fmla="*/ 18752 w 866477"/>
              <a:gd name="connsiteY1" fmla="*/ 233999 h 438786"/>
              <a:gd name="connsiteX2" fmla="*/ 318790 w 866477"/>
              <a:gd name="connsiteY2" fmla="*/ 29211 h 438786"/>
              <a:gd name="connsiteX3" fmla="*/ 685502 w 866477"/>
              <a:gd name="connsiteY3" fmla="*/ 38736 h 438786"/>
              <a:gd name="connsiteX4" fmla="*/ 866477 w 866477"/>
              <a:gd name="connsiteY4" fmla="*/ 376874 h 438786"/>
              <a:gd name="connsiteX0" fmla="*/ 49666 w 859291"/>
              <a:gd name="connsiteY0" fmla="*/ 440829 h 440829"/>
              <a:gd name="connsiteX1" fmla="*/ 21091 w 859291"/>
              <a:gd name="connsiteY1" fmla="*/ 269379 h 440829"/>
              <a:gd name="connsiteX2" fmla="*/ 311604 w 859291"/>
              <a:gd name="connsiteY2" fmla="*/ 31254 h 440829"/>
              <a:gd name="connsiteX3" fmla="*/ 678316 w 859291"/>
              <a:gd name="connsiteY3" fmla="*/ 40779 h 440829"/>
              <a:gd name="connsiteX4" fmla="*/ 859291 w 859291"/>
              <a:gd name="connsiteY4" fmla="*/ 378917 h 440829"/>
              <a:gd name="connsiteX0" fmla="*/ 41206 w 850831"/>
              <a:gd name="connsiteY0" fmla="*/ 440829 h 440829"/>
              <a:gd name="connsiteX1" fmla="*/ 12631 w 850831"/>
              <a:gd name="connsiteY1" fmla="*/ 269379 h 440829"/>
              <a:gd name="connsiteX2" fmla="*/ 303144 w 850831"/>
              <a:gd name="connsiteY2" fmla="*/ 31254 h 440829"/>
              <a:gd name="connsiteX3" fmla="*/ 669856 w 850831"/>
              <a:gd name="connsiteY3" fmla="*/ 40779 h 440829"/>
              <a:gd name="connsiteX4" fmla="*/ 850831 w 850831"/>
              <a:gd name="connsiteY4" fmla="*/ 378917 h 440829"/>
              <a:gd name="connsiteX0" fmla="*/ 30662 w 840287"/>
              <a:gd name="connsiteY0" fmla="*/ 440829 h 440829"/>
              <a:gd name="connsiteX1" fmla="*/ 2087 w 840287"/>
              <a:gd name="connsiteY1" fmla="*/ 269379 h 440829"/>
              <a:gd name="connsiteX2" fmla="*/ 292600 w 840287"/>
              <a:gd name="connsiteY2" fmla="*/ 31254 h 440829"/>
              <a:gd name="connsiteX3" fmla="*/ 659312 w 840287"/>
              <a:gd name="connsiteY3" fmla="*/ 40779 h 440829"/>
              <a:gd name="connsiteX4" fmla="*/ 840287 w 840287"/>
              <a:gd name="connsiteY4" fmla="*/ 378917 h 440829"/>
              <a:gd name="connsiteX0" fmla="*/ 27591 w 880079"/>
              <a:gd name="connsiteY0" fmla="*/ 388442 h 388442"/>
              <a:gd name="connsiteX1" fmla="*/ 41879 w 880079"/>
              <a:gd name="connsiteY1" fmla="*/ 269379 h 388442"/>
              <a:gd name="connsiteX2" fmla="*/ 332392 w 880079"/>
              <a:gd name="connsiteY2" fmla="*/ 31254 h 388442"/>
              <a:gd name="connsiteX3" fmla="*/ 699104 w 880079"/>
              <a:gd name="connsiteY3" fmla="*/ 40779 h 388442"/>
              <a:gd name="connsiteX4" fmla="*/ 880079 w 880079"/>
              <a:gd name="connsiteY4" fmla="*/ 378917 h 388442"/>
              <a:gd name="connsiteX0" fmla="*/ 0 w 852488"/>
              <a:gd name="connsiteY0" fmla="*/ 388442 h 388442"/>
              <a:gd name="connsiteX1" fmla="*/ 304801 w 852488"/>
              <a:gd name="connsiteY1" fmla="*/ 31254 h 388442"/>
              <a:gd name="connsiteX2" fmla="*/ 671513 w 852488"/>
              <a:gd name="connsiteY2" fmla="*/ 40779 h 388442"/>
              <a:gd name="connsiteX3" fmla="*/ 852488 w 852488"/>
              <a:gd name="connsiteY3" fmla="*/ 378917 h 388442"/>
              <a:gd name="connsiteX0" fmla="*/ 0 w 852488"/>
              <a:gd name="connsiteY0" fmla="*/ 405778 h 405778"/>
              <a:gd name="connsiteX1" fmla="*/ 228601 w 852488"/>
              <a:gd name="connsiteY1" fmla="*/ 20015 h 405778"/>
              <a:gd name="connsiteX2" fmla="*/ 671513 w 852488"/>
              <a:gd name="connsiteY2" fmla="*/ 58115 h 405778"/>
              <a:gd name="connsiteX3" fmla="*/ 852488 w 852488"/>
              <a:gd name="connsiteY3" fmla="*/ 396253 h 4057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0 w 862013"/>
              <a:gd name="connsiteY0" fmla="*/ 405778 h 481978"/>
              <a:gd name="connsiteX1" fmla="*/ 228601 w 862013"/>
              <a:gd name="connsiteY1" fmla="*/ 20015 h 481978"/>
              <a:gd name="connsiteX2" fmla="*/ 671513 w 862013"/>
              <a:gd name="connsiteY2" fmla="*/ 58115 h 481978"/>
              <a:gd name="connsiteX3" fmla="*/ 862013 w 862013"/>
              <a:gd name="connsiteY3" fmla="*/ 481978 h 481978"/>
              <a:gd name="connsiteX0" fmla="*/ 360 w 862373"/>
              <a:gd name="connsiteY0" fmla="*/ 405778 h 481978"/>
              <a:gd name="connsiteX1" fmla="*/ 228961 w 862373"/>
              <a:gd name="connsiteY1" fmla="*/ 20015 h 481978"/>
              <a:gd name="connsiteX2" fmla="*/ 671873 w 862373"/>
              <a:gd name="connsiteY2" fmla="*/ 58115 h 481978"/>
              <a:gd name="connsiteX3" fmla="*/ 862373 w 862373"/>
              <a:gd name="connsiteY3" fmla="*/ 481978 h 481978"/>
              <a:gd name="connsiteX0" fmla="*/ 305 w 890893"/>
              <a:gd name="connsiteY0" fmla="*/ 399230 h 489718"/>
              <a:gd name="connsiteX1" fmla="*/ 257481 w 890893"/>
              <a:gd name="connsiteY1" fmla="*/ 27755 h 489718"/>
              <a:gd name="connsiteX2" fmla="*/ 700393 w 890893"/>
              <a:gd name="connsiteY2" fmla="*/ 65855 h 489718"/>
              <a:gd name="connsiteX3" fmla="*/ 890893 w 890893"/>
              <a:gd name="connsiteY3" fmla="*/ 489718 h 48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893" h="489718">
                <a:moveTo>
                  <a:pt x="305" y="399230"/>
                </a:moveTo>
                <a:cubicBezTo>
                  <a:pt x="-7633" y="253379"/>
                  <a:pt x="140800" y="83317"/>
                  <a:pt x="257481" y="27755"/>
                </a:cubicBezTo>
                <a:cubicBezTo>
                  <a:pt x="374162" y="-27807"/>
                  <a:pt x="609112" y="7911"/>
                  <a:pt x="700393" y="65855"/>
                </a:cubicBezTo>
                <a:cubicBezTo>
                  <a:pt x="791674" y="123799"/>
                  <a:pt x="855571" y="349621"/>
                  <a:pt x="890893" y="489718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51E72D67-8B9C-488E-90CC-1111A2BC41B3}"/>
              </a:ext>
            </a:extLst>
          </p:cNvPr>
          <p:cNvSpPr/>
          <p:nvPr/>
        </p:nvSpPr>
        <p:spPr>
          <a:xfrm>
            <a:off x="2854541" y="2429368"/>
            <a:ext cx="531465" cy="821117"/>
          </a:xfrm>
          <a:custGeom>
            <a:avLst/>
            <a:gdLst>
              <a:gd name="connsiteX0" fmla="*/ 0 w 439709"/>
              <a:gd name="connsiteY0" fmla="*/ 378794 h 757587"/>
              <a:gd name="connsiteX1" fmla="*/ 219855 w 439709"/>
              <a:gd name="connsiteY1" fmla="*/ 0 h 757587"/>
              <a:gd name="connsiteX2" fmla="*/ 439710 w 439709"/>
              <a:gd name="connsiteY2" fmla="*/ 378794 h 757587"/>
              <a:gd name="connsiteX3" fmla="*/ 219855 w 439709"/>
              <a:gd name="connsiteY3" fmla="*/ 757588 h 757587"/>
              <a:gd name="connsiteX4" fmla="*/ 0 w 439709"/>
              <a:gd name="connsiteY4" fmla="*/ 378794 h 757587"/>
              <a:gd name="connsiteX0" fmla="*/ 0 w 463523"/>
              <a:gd name="connsiteY0" fmla="*/ 378796 h 757592"/>
              <a:gd name="connsiteX1" fmla="*/ 219855 w 463523"/>
              <a:gd name="connsiteY1" fmla="*/ 2 h 757592"/>
              <a:gd name="connsiteX2" fmla="*/ 463523 w 463523"/>
              <a:gd name="connsiteY2" fmla="*/ 383559 h 757592"/>
              <a:gd name="connsiteX3" fmla="*/ 219855 w 463523"/>
              <a:gd name="connsiteY3" fmla="*/ 757590 h 757592"/>
              <a:gd name="connsiteX4" fmla="*/ 0 w 463523"/>
              <a:gd name="connsiteY4" fmla="*/ 378796 h 757592"/>
              <a:gd name="connsiteX0" fmla="*/ 0 w 506386"/>
              <a:gd name="connsiteY0" fmla="*/ 359818 h 757730"/>
              <a:gd name="connsiteX1" fmla="*/ 262718 w 506386"/>
              <a:gd name="connsiteY1" fmla="*/ 74 h 757730"/>
              <a:gd name="connsiteX2" fmla="*/ 506386 w 506386"/>
              <a:gd name="connsiteY2" fmla="*/ 383631 h 757730"/>
              <a:gd name="connsiteX3" fmla="*/ 262718 w 506386"/>
              <a:gd name="connsiteY3" fmla="*/ 757662 h 757730"/>
              <a:gd name="connsiteX4" fmla="*/ 0 w 506386"/>
              <a:gd name="connsiteY4" fmla="*/ 359818 h 757730"/>
              <a:gd name="connsiteX0" fmla="*/ 2366 w 514380"/>
              <a:gd name="connsiteY0" fmla="*/ 359747 h 757659"/>
              <a:gd name="connsiteX1" fmla="*/ 265084 w 514380"/>
              <a:gd name="connsiteY1" fmla="*/ 3 h 757659"/>
              <a:gd name="connsiteX2" fmla="*/ 508752 w 514380"/>
              <a:gd name="connsiteY2" fmla="*/ 383560 h 757659"/>
              <a:gd name="connsiteX3" fmla="*/ 265084 w 514380"/>
              <a:gd name="connsiteY3" fmla="*/ 757591 h 757659"/>
              <a:gd name="connsiteX4" fmla="*/ 2366 w 514380"/>
              <a:gd name="connsiteY4" fmla="*/ 359747 h 757659"/>
              <a:gd name="connsiteX0" fmla="*/ 1473 w 514533"/>
              <a:gd name="connsiteY0" fmla="*/ 431182 h 829094"/>
              <a:gd name="connsiteX1" fmla="*/ 268953 w 514533"/>
              <a:gd name="connsiteY1" fmla="*/ 1 h 829094"/>
              <a:gd name="connsiteX2" fmla="*/ 507859 w 514533"/>
              <a:gd name="connsiteY2" fmla="*/ 454995 h 829094"/>
              <a:gd name="connsiteX3" fmla="*/ 264191 w 514533"/>
              <a:gd name="connsiteY3" fmla="*/ 829026 h 829094"/>
              <a:gd name="connsiteX4" fmla="*/ 1473 w 514533"/>
              <a:gd name="connsiteY4" fmla="*/ 431182 h 829094"/>
              <a:gd name="connsiteX0" fmla="*/ 1473 w 514533"/>
              <a:gd name="connsiteY0" fmla="*/ 431182 h 829094"/>
              <a:gd name="connsiteX1" fmla="*/ 268953 w 514533"/>
              <a:gd name="connsiteY1" fmla="*/ 1 h 829094"/>
              <a:gd name="connsiteX2" fmla="*/ 507859 w 514533"/>
              <a:gd name="connsiteY2" fmla="*/ 454995 h 829094"/>
              <a:gd name="connsiteX3" fmla="*/ 264191 w 514533"/>
              <a:gd name="connsiteY3" fmla="*/ 829026 h 829094"/>
              <a:gd name="connsiteX4" fmla="*/ 1473 w 514533"/>
              <a:gd name="connsiteY4" fmla="*/ 431182 h 829094"/>
              <a:gd name="connsiteX0" fmla="*/ 5711 w 515139"/>
              <a:gd name="connsiteY0" fmla="*/ 416896 h 814808"/>
              <a:gd name="connsiteX1" fmla="*/ 254141 w 515139"/>
              <a:gd name="connsiteY1" fmla="*/ 3 h 814808"/>
              <a:gd name="connsiteX2" fmla="*/ 512097 w 515139"/>
              <a:gd name="connsiteY2" fmla="*/ 440709 h 814808"/>
              <a:gd name="connsiteX3" fmla="*/ 268429 w 515139"/>
              <a:gd name="connsiteY3" fmla="*/ 814740 h 814808"/>
              <a:gd name="connsiteX4" fmla="*/ 5711 w 515139"/>
              <a:gd name="connsiteY4" fmla="*/ 416896 h 814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139" h="814808">
                <a:moveTo>
                  <a:pt x="5711" y="416896"/>
                </a:moveTo>
                <a:cubicBezTo>
                  <a:pt x="3330" y="281107"/>
                  <a:pt x="-54094" y="797"/>
                  <a:pt x="254141" y="3"/>
                </a:cubicBezTo>
                <a:cubicBezTo>
                  <a:pt x="562376" y="-791"/>
                  <a:pt x="512097" y="231507"/>
                  <a:pt x="512097" y="440709"/>
                </a:cubicBezTo>
                <a:cubicBezTo>
                  <a:pt x="512097" y="649911"/>
                  <a:pt x="533802" y="818709"/>
                  <a:pt x="268429" y="814740"/>
                </a:cubicBezTo>
                <a:cubicBezTo>
                  <a:pt x="3056" y="810771"/>
                  <a:pt x="8092" y="552685"/>
                  <a:pt x="5711" y="416896"/>
                </a:cubicBezTo>
                <a:close/>
              </a:path>
            </a:pathLst>
          </a:custGeom>
          <a:solidFill>
            <a:srgbClr val="740E30"/>
          </a:solidFill>
          <a:ln w="66675" cap="rnd">
            <a:solidFill>
              <a:srgbClr val="390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095069DE-2C51-47AB-B828-DCF78926FAD7}"/>
              </a:ext>
            </a:extLst>
          </p:cNvPr>
          <p:cNvSpPr/>
          <p:nvPr/>
        </p:nvSpPr>
        <p:spPr>
          <a:xfrm>
            <a:off x="2736350" y="2416670"/>
            <a:ext cx="83050" cy="112219"/>
          </a:xfrm>
          <a:prstGeom prst="ellipse">
            <a:avLst/>
          </a:prstGeom>
          <a:solidFill>
            <a:schemeClr val="tx1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9C8EBEA8-0A2D-42D4-8586-C2E46AB20065}"/>
              </a:ext>
            </a:extLst>
          </p:cNvPr>
          <p:cNvSpPr/>
          <p:nvPr/>
        </p:nvSpPr>
        <p:spPr>
          <a:xfrm>
            <a:off x="3026863" y="2330945"/>
            <a:ext cx="83050" cy="85725"/>
          </a:xfrm>
          <a:prstGeom prst="ellipse">
            <a:avLst/>
          </a:prstGeom>
          <a:solidFill>
            <a:schemeClr val="tx1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B81D5492-1F36-4272-8AAE-4FFB2B9E3B58}"/>
              </a:ext>
            </a:extLst>
          </p:cNvPr>
          <p:cNvSpPr/>
          <p:nvPr/>
        </p:nvSpPr>
        <p:spPr>
          <a:xfrm>
            <a:off x="2898812" y="2442855"/>
            <a:ext cx="176859" cy="172904"/>
          </a:xfrm>
          <a:prstGeom prst="ellipse">
            <a:avLst/>
          </a:prstGeom>
          <a:solidFill>
            <a:schemeClr val="bg1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D78EC8C1-E670-457C-8EC6-95DD2CCB74B7}"/>
              </a:ext>
            </a:extLst>
          </p:cNvPr>
          <p:cNvSpPr/>
          <p:nvPr/>
        </p:nvSpPr>
        <p:spPr>
          <a:xfrm>
            <a:off x="2905125" y="2557463"/>
            <a:ext cx="180975" cy="76764"/>
          </a:xfrm>
          <a:custGeom>
            <a:avLst/>
            <a:gdLst>
              <a:gd name="connsiteX0" fmla="*/ 0 w 180975"/>
              <a:gd name="connsiteY0" fmla="*/ 28575 h 76764"/>
              <a:gd name="connsiteX1" fmla="*/ 100013 w 180975"/>
              <a:gd name="connsiteY1" fmla="*/ 76200 h 76764"/>
              <a:gd name="connsiteX2" fmla="*/ 180975 w 180975"/>
              <a:gd name="connsiteY2" fmla="*/ 0 h 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76764">
                <a:moveTo>
                  <a:pt x="0" y="28575"/>
                </a:moveTo>
                <a:cubicBezTo>
                  <a:pt x="34925" y="54769"/>
                  <a:pt x="69851" y="80963"/>
                  <a:pt x="100013" y="76200"/>
                </a:cubicBezTo>
                <a:cubicBezTo>
                  <a:pt x="130176" y="71438"/>
                  <a:pt x="155575" y="35719"/>
                  <a:pt x="180975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19F2F06-35B4-489E-8386-BCF8A893D5ED}"/>
              </a:ext>
            </a:extLst>
          </p:cNvPr>
          <p:cNvSpPr/>
          <p:nvPr/>
        </p:nvSpPr>
        <p:spPr>
          <a:xfrm>
            <a:off x="2927350" y="3152775"/>
            <a:ext cx="420887" cy="99921"/>
          </a:xfrm>
          <a:custGeom>
            <a:avLst/>
            <a:gdLst>
              <a:gd name="connsiteX0" fmla="*/ 0 w 420887"/>
              <a:gd name="connsiteY0" fmla="*/ 0 h 76109"/>
              <a:gd name="connsiteX1" fmla="*/ 420887 w 420887"/>
              <a:gd name="connsiteY1" fmla="*/ 0 h 76109"/>
              <a:gd name="connsiteX2" fmla="*/ 420887 w 420887"/>
              <a:gd name="connsiteY2" fmla="*/ 76109 h 76109"/>
              <a:gd name="connsiteX3" fmla="*/ 0 w 420887"/>
              <a:gd name="connsiteY3" fmla="*/ 76109 h 76109"/>
              <a:gd name="connsiteX4" fmla="*/ 0 w 420887"/>
              <a:gd name="connsiteY4" fmla="*/ 0 h 76109"/>
              <a:gd name="connsiteX0" fmla="*/ 0 w 420887"/>
              <a:gd name="connsiteY0" fmla="*/ 0 h 99921"/>
              <a:gd name="connsiteX1" fmla="*/ 420887 w 420887"/>
              <a:gd name="connsiteY1" fmla="*/ 0 h 99921"/>
              <a:gd name="connsiteX2" fmla="*/ 320874 w 420887"/>
              <a:gd name="connsiteY2" fmla="*/ 99921 h 99921"/>
              <a:gd name="connsiteX3" fmla="*/ 0 w 420887"/>
              <a:gd name="connsiteY3" fmla="*/ 76109 h 99921"/>
              <a:gd name="connsiteX4" fmla="*/ 0 w 420887"/>
              <a:gd name="connsiteY4" fmla="*/ 0 h 99921"/>
              <a:gd name="connsiteX0" fmla="*/ 0 w 420887"/>
              <a:gd name="connsiteY0" fmla="*/ 0 h 99921"/>
              <a:gd name="connsiteX1" fmla="*/ 420887 w 420887"/>
              <a:gd name="connsiteY1" fmla="*/ 0 h 99921"/>
              <a:gd name="connsiteX2" fmla="*/ 320874 w 420887"/>
              <a:gd name="connsiteY2" fmla="*/ 99921 h 99921"/>
              <a:gd name="connsiteX3" fmla="*/ 42862 w 420887"/>
              <a:gd name="connsiteY3" fmla="*/ 71346 h 99921"/>
              <a:gd name="connsiteX4" fmla="*/ 0 w 420887"/>
              <a:gd name="connsiteY4" fmla="*/ 0 h 9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887" h="99921">
                <a:moveTo>
                  <a:pt x="0" y="0"/>
                </a:moveTo>
                <a:lnTo>
                  <a:pt x="420887" y="0"/>
                </a:lnTo>
                <a:lnTo>
                  <a:pt x="320874" y="99921"/>
                </a:lnTo>
                <a:lnTo>
                  <a:pt x="42862" y="71346"/>
                </a:lnTo>
                <a:lnTo>
                  <a:pt x="0" y="0"/>
                </a:lnTo>
                <a:close/>
              </a:path>
            </a:pathLst>
          </a:custGeom>
          <a:solidFill>
            <a:srgbClr val="B7466B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A143450-244C-429C-8546-D12F27F46559}"/>
              </a:ext>
            </a:extLst>
          </p:cNvPr>
          <p:cNvSpPr/>
          <p:nvPr/>
        </p:nvSpPr>
        <p:spPr>
          <a:xfrm>
            <a:off x="2861816" y="2909887"/>
            <a:ext cx="527264" cy="352425"/>
          </a:xfrm>
          <a:custGeom>
            <a:avLst/>
            <a:gdLst>
              <a:gd name="connsiteX0" fmla="*/ 15828 w 580937"/>
              <a:gd name="connsiteY0" fmla="*/ 0 h 371480"/>
              <a:gd name="connsiteX1" fmla="*/ 25353 w 580937"/>
              <a:gd name="connsiteY1" fmla="*/ 223837 h 371480"/>
              <a:gd name="connsiteX2" fmla="*/ 253953 w 580937"/>
              <a:gd name="connsiteY2" fmla="*/ 371475 h 371480"/>
              <a:gd name="connsiteX3" fmla="*/ 549228 w 580937"/>
              <a:gd name="connsiteY3" fmla="*/ 228600 h 371480"/>
              <a:gd name="connsiteX4" fmla="*/ 558753 w 580937"/>
              <a:gd name="connsiteY4" fmla="*/ 0 h 371480"/>
              <a:gd name="connsiteX0" fmla="*/ 15828 w 568936"/>
              <a:gd name="connsiteY0" fmla="*/ 0 h 371480"/>
              <a:gd name="connsiteX1" fmla="*/ 25353 w 568936"/>
              <a:gd name="connsiteY1" fmla="*/ 223837 h 371480"/>
              <a:gd name="connsiteX2" fmla="*/ 253953 w 568936"/>
              <a:gd name="connsiteY2" fmla="*/ 371475 h 371480"/>
              <a:gd name="connsiteX3" fmla="*/ 549228 w 568936"/>
              <a:gd name="connsiteY3" fmla="*/ 228600 h 371480"/>
              <a:gd name="connsiteX4" fmla="*/ 558753 w 568936"/>
              <a:gd name="connsiteY4" fmla="*/ 0 h 371480"/>
              <a:gd name="connsiteX0" fmla="*/ 17835 w 570943"/>
              <a:gd name="connsiteY0" fmla="*/ 0 h 352432"/>
              <a:gd name="connsiteX1" fmla="*/ 27360 w 570943"/>
              <a:gd name="connsiteY1" fmla="*/ 223837 h 352432"/>
              <a:gd name="connsiteX2" fmla="*/ 286185 w 570943"/>
              <a:gd name="connsiteY2" fmla="*/ 352425 h 352432"/>
              <a:gd name="connsiteX3" fmla="*/ 551235 w 570943"/>
              <a:gd name="connsiteY3" fmla="*/ 228600 h 352432"/>
              <a:gd name="connsiteX4" fmla="*/ 560760 w 570943"/>
              <a:gd name="connsiteY4" fmla="*/ 0 h 352432"/>
              <a:gd name="connsiteX0" fmla="*/ 8790 w 561898"/>
              <a:gd name="connsiteY0" fmla="*/ 0 h 352432"/>
              <a:gd name="connsiteX1" fmla="*/ 18315 w 561898"/>
              <a:gd name="connsiteY1" fmla="*/ 223837 h 352432"/>
              <a:gd name="connsiteX2" fmla="*/ 277140 w 561898"/>
              <a:gd name="connsiteY2" fmla="*/ 352425 h 352432"/>
              <a:gd name="connsiteX3" fmla="*/ 542190 w 561898"/>
              <a:gd name="connsiteY3" fmla="*/ 228600 h 352432"/>
              <a:gd name="connsiteX4" fmla="*/ 551715 w 561898"/>
              <a:gd name="connsiteY4" fmla="*/ 0 h 352432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705" h="352425">
                <a:moveTo>
                  <a:pt x="4597" y="0"/>
                </a:moveTo>
                <a:cubicBezTo>
                  <a:pt x="-10485" y="80962"/>
                  <a:pt x="14735" y="169862"/>
                  <a:pt x="34272" y="228599"/>
                </a:cubicBezTo>
                <a:cubicBezTo>
                  <a:pt x="53809" y="287336"/>
                  <a:pt x="188993" y="352425"/>
                  <a:pt x="272947" y="352425"/>
                </a:cubicBezTo>
                <a:cubicBezTo>
                  <a:pt x="356901" y="352425"/>
                  <a:pt x="487197" y="290513"/>
                  <a:pt x="537997" y="228600"/>
                </a:cubicBezTo>
                <a:cubicBezTo>
                  <a:pt x="553534" y="147638"/>
                  <a:pt x="568159" y="83344"/>
                  <a:pt x="547522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08D334E6-23EA-4C0B-9738-82BEBDBDB99C}"/>
              </a:ext>
            </a:extLst>
          </p:cNvPr>
          <p:cNvSpPr/>
          <p:nvPr/>
        </p:nvSpPr>
        <p:spPr>
          <a:xfrm>
            <a:off x="2674438" y="2416670"/>
            <a:ext cx="840287" cy="440829"/>
          </a:xfrm>
          <a:custGeom>
            <a:avLst/>
            <a:gdLst>
              <a:gd name="connsiteX0" fmla="*/ 56852 w 866477"/>
              <a:gd name="connsiteY0" fmla="*/ 438786 h 438786"/>
              <a:gd name="connsiteX1" fmla="*/ 18752 w 866477"/>
              <a:gd name="connsiteY1" fmla="*/ 233999 h 438786"/>
              <a:gd name="connsiteX2" fmla="*/ 318790 w 866477"/>
              <a:gd name="connsiteY2" fmla="*/ 29211 h 438786"/>
              <a:gd name="connsiteX3" fmla="*/ 685502 w 866477"/>
              <a:gd name="connsiteY3" fmla="*/ 38736 h 438786"/>
              <a:gd name="connsiteX4" fmla="*/ 866477 w 866477"/>
              <a:gd name="connsiteY4" fmla="*/ 376874 h 438786"/>
              <a:gd name="connsiteX0" fmla="*/ 49666 w 859291"/>
              <a:gd name="connsiteY0" fmla="*/ 440829 h 440829"/>
              <a:gd name="connsiteX1" fmla="*/ 21091 w 859291"/>
              <a:gd name="connsiteY1" fmla="*/ 269379 h 440829"/>
              <a:gd name="connsiteX2" fmla="*/ 311604 w 859291"/>
              <a:gd name="connsiteY2" fmla="*/ 31254 h 440829"/>
              <a:gd name="connsiteX3" fmla="*/ 678316 w 859291"/>
              <a:gd name="connsiteY3" fmla="*/ 40779 h 440829"/>
              <a:gd name="connsiteX4" fmla="*/ 859291 w 859291"/>
              <a:gd name="connsiteY4" fmla="*/ 378917 h 440829"/>
              <a:gd name="connsiteX0" fmla="*/ 41206 w 850831"/>
              <a:gd name="connsiteY0" fmla="*/ 440829 h 440829"/>
              <a:gd name="connsiteX1" fmla="*/ 12631 w 850831"/>
              <a:gd name="connsiteY1" fmla="*/ 269379 h 440829"/>
              <a:gd name="connsiteX2" fmla="*/ 303144 w 850831"/>
              <a:gd name="connsiteY2" fmla="*/ 31254 h 440829"/>
              <a:gd name="connsiteX3" fmla="*/ 669856 w 850831"/>
              <a:gd name="connsiteY3" fmla="*/ 40779 h 440829"/>
              <a:gd name="connsiteX4" fmla="*/ 850831 w 850831"/>
              <a:gd name="connsiteY4" fmla="*/ 378917 h 440829"/>
              <a:gd name="connsiteX0" fmla="*/ 30662 w 840287"/>
              <a:gd name="connsiteY0" fmla="*/ 440829 h 440829"/>
              <a:gd name="connsiteX1" fmla="*/ 2087 w 840287"/>
              <a:gd name="connsiteY1" fmla="*/ 269379 h 440829"/>
              <a:gd name="connsiteX2" fmla="*/ 292600 w 840287"/>
              <a:gd name="connsiteY2" fmla="*/ 31254 h 440829"/>
              <a:gd name="connsiteX3" fmla="*/ 659312 w 840287"/>
              <a:gd name="connsiteY3" fmla="*/ 40779 h 440829"/>
              <a:gd name="connsiteX4" fmla="*/ 840287 w 840287"/>
              <a:gd name="connsiteY4" fmla="*/ 378917 h 440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87" h="440829">
                <a:moveTo>
                  <a:pt x="30662" y="440829"/>
                </a:moveTo>
                <a:cubicBezTo>
                  <a:pt x="-10216" y="372566"/>
                  <a:pt x="1293" y="375741"/>
                  <a:pt x="2087" y="269379"/>
                </a:cubicBezTo>
                <a:cubicBezTo>
                  <a:pt x="2881" y="163017"/>
                  <a:pt x="183062" y="69354"/>
                  <a:pt x="292600" y="31254"/>
                </a:cubicBezTo>
                <a:cubicBezTo>
                  <a:pt x="402138" y="-6846"/>
                  <a:pt x="568031" y="-17165"/>
                  <a:pt x="659312" y="40779"/>
                </a:cubicBezTo>
                <a:cubicBezTo>
                  <a:pt x="750593" y="98723"/>
                  <a:pt x="795440" y="238820"/>
                  <a:pt x="840287" y="378917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楕円 20">
            <a:extLst>
              <a:ext uri="{FF2B5EF4-FFF2-40B4-BE49-F238E27FC236}">
                <a16:creationId xmlns:a16="http://schemas.microsoft.com/office/drawing/2014/main" id="{3C90FBBF-AD2D-4446-B7EE-1684A8D5E4FF}"/>
              </a:ext>
            </a:extLst>
          </p:cNvPr>
          <p:cNvSpPr/>
          <p:nvPr/>
        </p:nvSpPr>
        <p:spPr>
          <a:xfrm>
            <a:off x="4134091" y="2391106"/>
            <a:ext cx="531143" cy="822348"/>
          </a:xfrm>
          <a:custGeom>
            <a:avLst/>
            <a:gdLst>
              <a:gd name="connsiteX0" fmla="*/ 0 w 439709"/>
              <a:gd name="connsiteY0" fmla="*/ 378794 h 757587"/>
              <a:gd name="connsiteX1" fmla="*/ 219855 w 439709"/>
              <a:gd name="connsiteY1" fmla="*/ 0 h 757587"/>
              <a:gd name="connsiteX2" fmla="*/ 439710 w 439709"/>
              <a:gd name="connsiteY2" fmla="*/ 378794 h 757587"/>
              <a:gd name="connsiteX3" fmla="*/ 219855 w 439709"/>
              <a:gd name="connsiteY3" fmla="*/ 757588 h 757587"/>
              <a:gd name="connsiteX4" fmla="*/ 0 w 439709"/>
              <a:gd name="connsiteY4" fmla="*/ 378794 h 757587"/>
              <a:gd name="connsiteX0" fmla="*/ 0 w 463523"/>
              <a:gd name="connsiteY0" fmla="*/ 378796 h 757592"/>
              <a:gd name="connsiteX1" fmla="*/ 219855 w 463523"/>
              <a:gd name="connsiteY1" fmla="*/ 2 h 757592"/>
              <a:gd name="connsiteX2" fmla="*/ 463523 w 463523"/>
              <a:gd name="connsiteY2" fmla="*/ 383559 h 757592"/>
              <a:gd name="connsiteX3" fmla="*/ 219855 w 463523"/>
              <a:gd name="connsiteY3" fmla="*/ 757590 h 757592"/>
              <a:gd name="connsiteX4" fmla="*/ 0 w 463523"/>
              <a:gd name="connsiteY4" fmla="*/ 378796 h 757592"/>
              <a:gd name="connsiteX0" fmla="*/ 0 w 506386"/>
              <a:gd name="connsiteY0" fmla="*/ 359818 h 757730"/>
              <a:gd name="connsiteX1" fmla="*/ 262718 w 506386"/>
              <a:gd name="connsiteY1" fmla="*/ 74 h 757730"/>
              <a:gd name="connsiteX2" fmla="*/ 506386 w 506386"/>
              <a:gd name="connsiteY2" fmla="*/ 383631 h 757730"/>
              <a:gd name="connsiteX3" fmla="*/ 262718 w 506386"/>
              <a:gd name="connsiteY3" fmla="*/ 757662 h 757730"/>
              <a:gd name="connsiteX4" fmla="*/ 0 w 506386"/>
              <a:gd name="connsiteY4" fmla="*/ 359818 h 757730"/>
              <a:gd name="connsiteX0" fmla="*/ 2366 w 514380"/>
              <a:gd name="connsiteY0" fmla="*/ 359747 h 757659"/>
              <a:gd name="connsiteX1" fmla="*/ 265084 w 514380"/>
              <a:gd name="connsiteY1" fmla="*/ 3 h 757659"/>
              <a:gd name="connsiteX2" fmla="*/ 508752 w 514380"/>
              <a:gd name="connsiteY2" fmla="*/ 383560 h 757659"/>
              <a:gd name="connsiteX3" fmla="*/ 265084 w 514380"/>
              <a:gd name="connsiteY3" fmla="*/ 757591 h 757659"/>
              <a:gd name="connsiteX4" fmla="*/ 2366 w 514380"/>
              <a:gd name="connsiteY4" fmla="*/ 359747 h 757659"/>
              <a:gd name="connsiteX0" fmla="*/ 1473 w 514533"/>
              <a:gd name="connsiteY0" fmla="*/ 431182 h 829094"/>
              <a:gd name="connsiteX1" fmla="*/ 268953 w 514533"/>
              <a:gd name="connsiteY1" fmla="*/ 1 h 829094"/>
              <a:gd name="connsiteX2" fmla="*/ 507859 w 514533"/>
              <a:gd name="connsiteY2" fmla="*/ 454995 h 829094"/>
              <a:gd name="connsiteX3" fmla="*/ 264191 w 514533"/>
              <a:gd name="connsiteY3" fmla="*/ 829026 h 829094"/>
              <a:gd name="connsiteX4" fmla="*/ 1473 w 514533"/>
              <a:gd name="connsiteY4" fmla="*/ 431182 h 829094"/>
              <a:gd name="connsiteX0" fmla="*/ 1473 w 514533"/>
              <a:gd name="connsiteY0" fmla="*/ 431182 h 829094"/>
              <a:gd name="connsiteX1" fmla="*/ 268953 w 514533"/>
              <a:gd name="connsiteY1" fmla="*/ 1 h 829094"/>
              <a:gd name="connsiteX2" fmla="*/ 507859 w 514533"/>
              <a:gd name="connsiteY2" fmla="*/ 454995 h 829094"/>
              <a:gd name="connsiteX3" fmla="*/ 264191 w 514533"/>
              <a:gd name="connsiteY3" fmla="*/ 829026 h 829094"/>
              <a:gd name="connsiteX4" fmla="*/ 1473 w 514533"/>
              <a:gd name="connsiteY4" fmla="*/ 431182 h 829094"/>
              <a:gd name="connsiteX0" fmla="*/ 5711 w 515139"/>
              <a:gd name="connsiteY0" fmla="*/ 416896 h 814808"/>
              <a:gd name="connsiteX1" fmla="*/ 254141 w 515139"/>
              <a:gd name="connsiteY1" fmla="*/ 3 h 814808"/>
              <a:gd name="connsiteX2" fmla="*/ 512097 w 515139"/>
              <a:gd name="connsiteY2" fmla="*/ 440709 h 814808"/>
              <a:gd name="connsiteX3" fmla="*/ 268429 w 515139"/>
              <a:gd name="connsiteY3" fmla="*/ 814740 h 814808"/>
              <a:gd name="connsiteX4" fmla="*/ 5711 w 515139"/>
              <a:gd name="connsiteY4" fmla="*/ 416896 h 814808"/>
              <a:gd name="connsiteX0" fmla="*/ 5711 w 515139"/>
              <a:gd name="connsiteY0" fmla="*/ 416896 h 816204"/>
              <a:gd name="connsiteX1" fmla="*/ 254141 w 515139"/>
              <a:gd name="connsiteY1" fmla="*/ 3 h 816204"/>
              <a:gd name="connsiteX2" fmla="*/ 512097 w 515139"/>
              <a:gd name="connsiteY2" fmla="*/ 440709 h 816204"/>
              <a:gd name="connsiteX3" fmla="*/ 268429 w 515139"/>
              <a:gd name="connsiteY3" fmla="*/ 814740 h 816204"/>
              <a:gd name="connsiteX4" fmla="*/ 5711 w 515139"/>
              <a:gd name="connsiteY4" fmla="*/ 416896 h 816204"/>
              <a:gd name="connsiteX0" fmla="*/ 4706 w 514134"/>
              <a:gd name="connsiteY0" fmla="*/ 416896 h 816204"/>
              <a:gd name="connsiteX1" fmla="*/ 253136 w 514134"/>
              <a:gd name="connsiteY1" fmla="*/ 3 h 816204"/>
              <a:gd name="connsiteX2" fmla="*/ 511092 w 514134"/>
              <a:gd name="connsiteY2" fmla="*/ 440709 h 816204"/>
              <a:gd name="connsiteX3" fmla="*/ 253575 w 514134"/>
              <a:gd name="connsiteY3" fmla="*/ 814740 h 816204"/>
              <a:gd name="connsiteX4" fmla="*/ 4706 w 514134"/>
              <a:gd name="connsiteY4" fmla="*/ 416896 h 816204"/>
              <a:gd name="connsiteX0" fmla="*/ 2701 w 512129"/>
              <a:gd name="connsiteY0" fmla="*/ 416896 h 816835"/>
              <a:gd name="connsiteX1" fmla="*/ 251131 w 512129"/>
              <a:gd name="connsiteY1" fmla="*/ 3 h 816835"/>
              <a:gd name="connsiteX2" fmla="*/ 509087 w 512129"/>
              <a:gd name="connsiteY2" fmla="*/ 440709 h 816835"/>
              <a:gd name="connsiteX3" fmla="*/ 251570 w 512129"/>
              <a:gd name="connsiteY3" fmla="*/ 814740 h 816835"/>
              <a:gd name="connsiteX4" fmla="*/ 2701 w 512129"/>
              <a:gd name="connsiteY4" fmla="*/ 416896 h 816835"/>
              <a:gd name="connsiteX0" fmla="*/ 6445 w 515873"/>
              <a:gd name="connsiteY0" fmla="*/ 416896 h 817324"/>
              <a:gd name="connsiteX1" fmla="*/ 254875 w 515873"/>
              <a:gd name="connsiteY1" fmla="*/ 3 h 817324"/>
              <a:gd name="connsiteX2" fmla="*/ 512831 w 515873"/>
              <a:gd name="connsiteY2" fmla="*/ 440709 h 817324"/>
              <a:gd name="connsiteX3" fmla="*/ 255314 w 515873"/>
              <a:gd name="connsiteY3" fmla="*/ 814740 h 817324"/>
              <a:gd name="connsiteX4" fmla="*/ 6445 w 515873"/>
              <a:gd name="connsiteY4" fmla="*/ 416896 h 817324"/>
              <a:gd name="connsiteX0" fmla="*/ 821 w 510249"/>
              <a:gd name="connsiteY0" fmla="*/ 416896 h 817538"/>
              <a:gd name="connsiteX1" fmla="*/ 249251 w 510249"/>
              <a:gd name="connsiteY1" fmla="*/ 3 h 817538"/>
              <a:gd name="connsiteX2" fmla="*/ 507207 w 510249"/>
              <a:gd name="connsiteY2" fmla="*/ 440709 h 817538"/>
              <a:gd name="connsiteX3" fmla="*/ 249690 w 510249"/>
              <a:gd name="connsiteY3" fmla="*/ 814740 h 817538"/>
              <a:gd name="connsiteX4" fmla="*/ 821 w 510249"/>
              <a:gd name="connsiteY4" fmla="*/ 416896 h 817538"/>
              <a:gd name="connsiteX0" fmla="*/ 706 w 510134"/>
              <a:gd name="connsiteY0" fmla="*/ 416896 h 818514"/>
              <a:gd name="connsiteX1" fmla="*/ 249136 w 510134"/>
              <a:gd name="connsiteY1" fmla="*/ 3 h 818514"/>
              <a:gd name="connsiteX2" fmla="*/ 507092 w 510134"/>
              <a:gd name="connsiteY2" fmla="*/ 440709 h 818514"/>
              <a:gd name="connsiteX3" fmla="*/ 249575 w 510134"/>
              <a:gd name="connsiteY3" fmla="*/ 814740 h 818514"/>
              <a:gd name="connsiteX4" fmla="*/ 706 w 510134"/>
              <a:gd name="connsiteY4" fmla="*/ 416896 h 818514"/>
              <a:gd name="connsiteX0" fmla="*/ 706 w 518012"/>
              <a:gd name="connsiteY0" fmla="*/ 416896 h 818514"/>
              <a:gd name="connsiteX1" fmla="*/ 249136 w 518012"/>
              <a:gd name="connsiteY1" fmla="*/ 3 h 818514"/>
              <a:gd name="connsiteX2" fmla="*/ 507092 w 518012"/>
              <a:gd name="connsiteY2" fmla="*/ 440709 h 818514"/>
              <a:gd name="connsiteX3" fmla="*/ 249575 w 518012"/>
              <a:gd name="connsiteY3" fmla="*/ 814740 h 818514"/>
              <a:gd name="connsiteX4" fmla="*/ 706 w 518012"/>
              <a:gd name="connsiteY4" fmla="*/ 416896 h 818514"/>
              <a:gd name="connsiteX0" fmla="*/ 5040 w 522346"/>
              <a:gd name="connsiteY0" fmla="*/ 416896 h 849689"/>
              <a:gd name="connsiteX1" fmla="*/ 253470 w 522346"/>
              <a:gd name="connsiteY1" fmla="*/ 3 h 849689"/>
              <a:gd name="connsiteX2" fmla="*/ 511426 w 522346"/>
              <a:gd name="connsiteY2" fmla="*/ 440709 h 849689"/>
              <a:gd name="connsiteX3" fmla="*/ 258525 w 522346"/>
              <a:gd name="connsiteY3" fmla="*/ 847822 h 849689"/>
              <a:gd name="connsiteX4" fmla="*/ 5040 w 522346"/>
              <a:gd name="connsiteY4" fmla="*/ 416896 h 849689"/>
              <a:gd name="connsiteX0" fmla="*/ 5040 w 522346"/>
              <a:gd name="connsiteY0" fmla="*/ 416896 h 850286"/>
              <a:gd name="connsiteX1" fmla="*/ 253470 w 522346"/>
              <a:gd name="connsiteY1" fmla="*/ 3 h 850286"/>
              <a:gd name="connsiteX2" fmla="*/ 511426 w 522346"/>
              <a:gd name="connsiteY2" fmla="*/ 440709 h 850286"/>
              <a:gd name="connsiteX3" fmla="*/ 258525 w 522346"/>
              <a:gd name="connsiteY3" fmla="*/ 847822 h 850286"/>
              <a:gd name="connsiteX4" fmla="*/ 5040 w 522346"/>
              <a:gd name="connsiteY4" fmla="*/ 416896 h 850286"/>
              <a:gd name="connsiteX0" fmla="*/ 5040 w 522346"/>
              <a:gd name="connsiteY0" fmla="*/ 416896 h 849164"/>
              <a:gd name="connsiteX1" fmla="*/ 253470 w 522346"/>
              <a:gd name="connsiteY1" fmla="*/ 3 h 849164"/>
              <a:gd name="connsiteX2" fmla="*/ 511426 w 522346"/>
              <a:gd name="connsiteY2" fmla="*/ 440709 h 849164"/>
              <a:gd name="connsiteX3" fmla="*/ 258525 w 522346"/>
              <a:gd name="connsiteY3" fmla="*/ 847822 h 849164"/>
              <a:gd name="connsiteX4" fmla="*/ 5040 w 522346"/>
              <a:gd name="connsiteY4" fmla="*/ 416896 h 849164"/>
              <a:gd name="connsiteX0" fmla="*/ 5040 w 522346"/>
              <a:gd name="connsiteY0" fmla="*/ 416896 h 848076"/>
              <a:gd name="connsiteX1" fmla="*/ 253470 w 522346"/>
              <a:gd name="connsiteY1" fmla="*/ 3 h 848076"/>
              <a:gd name="connsiteX2" fmla="*/ 511426 w 522346"/>
              <a:gd name="connsiteY2" fmla="*/ 440709 h 848076"/>
              <a:gd name="connsiteX3" fmla="*/ 258525 w 522346"/>
              <a:gd name="connsiteY3" fmla="*/ 847822 h 848076"/>
              <a:gd name="connsiteX4" fmla="*/ 5040 w 522346"/>
              <a:gd name="connsiteY4" fmla="*/ 416896 h 848076"/>
              <a:gd name="connsiteX0" fmla="*/ 5040 w 522346"/>
              <a:gd name="connsiteY0" fmla="*/ 416896 h 848716"/>
              <a:gd name="connsiteX1" fmla="*/ 253470 w 522346"/>
              <a:gd name="connsiteY1" fmla="*/ 3 h 848716"/>
              <a:gd name="connsiteX2" fmla="*/ 511426 w 522346"/>
              <a:gd name="connsiteY2" fmla="*/ 440709 h 848716"/>
              <a:gd name="connsiteX3" fmla="*/ 258525 w 522346"/>
              <a:gd name="connsiteY3" fmla="*/ 847822 h 848716"/>
              <a:gd name="connsiteX4" fmla="*/ 5040 w 522346"/>
              <a:gd name="connsiteY4" fmla="*/ 416896 h 848716"/>
              <a:gd name="connsiteX0" fmla="*/ 3814 w 521120"/>
              <a:gd name="connsiteY0" fmla="*/ 416896 h 825144"/>
              <a:gd name="connsiteX1" fmla="*/ 252244 w 521120"/>
              <a:gd name="connsiteY1" fmla="*/ 3 h 825144"/>
              <a:gd name="connsiteX2" fmla="*/ 510200 w 521120"/>
              <a:gd name="connsiteY2" fmla="*/ 440709 h 825144"/>
              <a:gd name="connsiteX3" fmla="*/ 220369 w 521120"/>
              <a:gd name="connsiteY3" fmla="*/ 824192 h 825144"/>
              <a:gd name="connsiteX4" fmla="*/ 3814 w 521120"/>
              <a:gd name="connsiteY4" fmla="*/ 416896 h 825144"/>
              <a:gd name="connsiteX0" fmla="*/ 2913 w 520219"/>
              <a:gd name="connsiteY0" fmla="*/ 416896 h 815718"/>
              <a:gd name="connsiteX1" fmla="*/ 251343 w 520219"/>
              <a:gd name="connsiteY1" fmla="*/ 3 h 815718"/>
              <a:gd name="connsiteX2" fmla="*/ 509299 w 520219"/>
              <a:gd name="connsiteY2" fmla="*/ 440709 h 815718"/>
              <a:gd name="connsiteX3" fmla="*/ 224084 w 520219"/>
              <a:gd name="connsiteY3" fmla="*/ 814741 h 815718"/>
              <a:gd name="connsiteX4" fmla="*/ 2913 w 520219"/>
              <a:gd name="connsiteY4" fmla="*/ 416896 h 815718"/>
              <a:gd name="connsiteX0" fmla="*/ 2913 w 520219"/>
              <a:gd name="connsiteY0" fmla="*/ 416896 h 815718"/>
              <a:gd name="connsiteX1" fmla="*/ 251343 w 520219"/>
              <a:gd name="connsiteY1" fmla="*/ 3 h 815718"/>
              <a:gd name="connsiteX2" fmla="*/ 509299 w 520219"/>
              <a:gd name="connsiteY2" fmla="*/ 440709 h 815718"/>
              <a:gd name="connsiteX3" fmla="*/ 224084 w 520219"/>
              <a:gd name="connsiteY3" fmla="*/ 814741 h 815718"/>
              <a:gd name="connsiteX4" fmla="*/ 2913 w 520219"/>
              <a:gd name="connsiteY4" fmla="*/ 416896 h 815718"/>
              <a:gd name="connsiteX0" fmla="*/ 2913 w 514828"/>
              <a:gd name="connsiteY0" fmla="*/ 417207 h 816029"/>
              <a:gd name="connsiteX1" fmla="*/ 251343 w 514828"/>
              <a:gd name="connsiteY1" fmla="*/ 314 h 816029"/>
              <a:gd name="connsiteX2" fmla="*/ 509299 w 514828"/>
              <a:gd name="connsiteY2" fmla="*/ 441020 h 816029"/>
              <a:gd name="connsiteX3" fmla="*/ 224084 w 514828"/>
              <a:gd name="connsiteY3" fmla="*/ 815052 h 816029"/>
              <a:gd name="connsiteX4" fmla="*/ 2913 w 514828"/>
              <a:gd name="connsiteY4" fmla="*/ 417207 h 816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828" h="816029">
                <a:moveTo>
                  <a:pt x="2913" y="417207"/>
                </a:moveTo>
                <a:cubicBezTo>
                  <a:pt x="7456" y="281417"/>
                  <a:pt x="-10730" y="10560"/>
                  <a:pt x="251343" y="314"/>
                </a:cubicBezTo>
                <a:cubicBezTo>
                  <a:pt x="513416" y="-9932"/>
                  <a:pt x="527764" y="231818"/>
                  <a:pt x="509299" y="441020"/>
                </a:cubicBezTo>
                <a:cubicBezTo>
                  <a:pt x="509299" y="650222"/>
                  <a:pt x="475609" y="795393"/>
                  <a:pt x="224084" y="815052"/>
                </a:cubicBezTo>
                <a:cubicBezTo>
                  <a:pt x="-27441" y="834711"/>
                  <a:pt x="-1630" y="552997"/>
                  <a:pt x="2913" y="417207"/>
                </a:cubicBezTo>
                <a:close/>
              </a:path>
            </a:pathLst>
          </a:custGeom>
          <a:solidFill>
            <a:srgbClr val="740E30"/>
          </a:solidFill>
          <a:ln w="66675" cap="rnd">
            <a:solidFill>
              <a:srgbClr val="390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13">
            <a:extLst>
              <a:ext uri="{FF2B5EF4-FFF2-40B4-BE49-F238E27FC236}">
                <a16:creationId xmlns:a16="http://schemas.microsoft.com/office/drawing/2014/main" id="{8A3A9CE0-6F6A-4B85-9D99-22F8FE94BECB}"/>
              </a:ext>
            </a:extLst>
          </p:cNvPr>
          <p:cNvSpPr/>
          <p:nvPr/>
        </p:nvSpPr>
        <p:spPr>
          <a:xfrm>
            <a:off x="4170106" y="3099554"/>
            <a:ext cx="420887" cy="99921"/>
          </a:xfrm>
          <a:custGeom>
            <a:avLst/>
            <a:gdLst>
              <a:gd name="connsiteX0" fmla="*/ 0 w 420887"/>
              <a:gd name="connsiteY0" fmla="*/ 0 h 76109"/>
              <a:gd name="connsiteX1" fmla="*/ 420887 w 420887"/>
              <a:gd name="connsiteY1" fmla="*/ 0 h 76109"/>
              <a:gd name="connsiteX2" fmla="*/ 420887 w 420887"/>
              <a:gd name="connsiteY2" fmla="*/ 76109 h 76109"/>
              <a:gd name="connsiteX3" fmla="*/ 0 w 420887"/>
              <a:gd name="connsiteY3" fmla="*/ 76109 h 76109"/>
              <a:gd name="connsiteX4" fmla="*/ 0 w 420887"/>
              <a:gd name="connsiteY4" fmla="*/ 0 h 76109"/>
              <a:gd name="connsiteX0" fmla="*/ 0 w 420887"/>
              <a:gd name="connsiteY0" fmla="*/ 0 h 99921"/>
              <a:gd name="connsiteX1" fmla="*/ 420887 w 420887"/>
              <a:gd name="connsiteY1" fmla="*/ 0 h 99921"/>
              <a:gd name="connsiteX2" fmla="*/ 320874 w 420887"/>
              <a:gd name="connsiteY2" fmla="*/ 99921 h 99921"/>
              <a:gd name="connsiteX3" fmla="*/ 0 w 420887"/>
              <a:gd name="connsiteY3" fmla="*/ 76109 h 99921"/>
              <a:gd name="connsiteX4" fmla="*/ 0 w 420887"/>
              <a:gd name="connsiteY4" fmla="*/ 0 h 99921"/>
              <a:gd name="connsiteX0" fmla="*/ 0 w 420887"/>
              <a:gd name="connsiteY0" fmla="*/ 0 h 99921"/>
              <a:gd name="connsiteX1" fmla="*/ 420887 w 420887"/>
              <a:gd name="connsiteY1" fmla="*/ 0 h 99921"/>
              <a:gd name="connsiteX2" fmla="*/ 320874 w 420887"/>
              <a:gd name="connsiteY2" fmla="*/ 99921 h 99921"/>
              <a:gd name="connsiteX3" fmla="*/ 42862 w 420887"/>
              <a:gd name="connsiteY3" fmla="*/ 71346 h 99921"/>
              <a:gd name="connsiteX4" fmla="*/ 0 w 420887"/>
              <a:gd name="connsiteY4" fmla="*/ 0 h 9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887" h="99921">
                <a:moveTo>
                  <a:pt x="0" y="0"/>
                </a:moveTo>
                <a:lnTo>
                  <a:pt x="420887" y="0"/>
                </a:lnTo>
                <a:lnTo>
                  <a:pt x="320874" y="99921"/>
                </a:lnTo>
                <a:lnTo>
                  <a:pt x="42862" y="71346"/>
                </a:lnTo>
                <a:lnTo>
                  <a:pt x="0" y="0"/>
                </a:lnTo>
                <a:close/>
              </a:path>
            </a:pathLst>
          </a:custGeom>
          <a:solidFill>
            <a:srgbClr val="B7466B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9E8E46AA-91FC-4607-B1DC-1002328498D5}"/>
              </a:ext>
            </a:extLst>
          </p:cNvPr>
          <p:cNvSpPr/>
          <p:nvPr/>
        </p:nvSpPr>
        <p:spPr>
          <a:xfrm>
            <a:off x="4479426" y="2310630"/>
            <a:ext cx="83050" cy="85725"/>
          </a:xfrm>
          <a:prstGeom prst="ellipse">
            <a:avLst/>
          </a:prstGeom>
          <a:solidFill>
            <a:schemeClr val="tx1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84F97096-107F-452C-9D83-33FF2B6D923F}"/>
              </a:ext>
            </a:extLst>
          </p:cNvPr>
          <p:cNvSpPr/>
          <p:nvPr/>
        </p:nvSpPr>
        <p:spPr>
          <a:xfrm>
            <a:off x="4717551" y="2443164"/>
            <a:ext cx="83050" cy="85725"/>
          </a:xfrm>
          <a:prstGeom prst="ellipse">
            <a:avLst/>
          </a:prstGeom>
          <a:solidFill>
            <a:schemeClr val="tx1"/>
          </a:solidFill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E8D693F9-9B1E-4970-9009-45734EE367DB}"/>
              </a:ext>
            </a:extLst>
          </p:cNvPr>
          <p:cNvSpPr/>
          <p:nvPr/>
        </p:nvSpPr>
        <p:spPr>
          <a:xfrm>
            <a:off x="4503091" y="2447626"/>
            <a:ext cx="176859" cy="172904"/>
          </a:xfrm>
          <a:prstGeom prst="ellipse">
            <a:avLst/>
          </a:prstGeom>
          <a:solidFill>
            <a:schemeClr val="bg1"/>
          </a:solidFill>
          <a:ln w="666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C54488CC-7A6E-49BC-9745-6C77BA69FB7F}"/>
              </a:ext>
            </a:extLst>
          </p:cNvPr>
          <p:cNvSpPr/>
          <p:nvPr/>
        </p:nvSpPr>
        <p:spPr>
          <a:xfrm rot="2316108">
            <a:off x="4471988" y="2560127"/>
            <a:ext cx="180975" cy="76764"/>
          </a:xfrm>
          <a:custGeom>
            <a:avLst/>
            <a:gdLst>
              <a:gd name="connsiteX0" fmla="*/ 0 w 180975"/>
              <a:gd name="connsiteY0" fmla="*/ 28575 h 76764"/>
              <a:gd name="connsiteX1" fmla="*/ 100013 w 180975"/>
              <a:gd name="connsiteY1" fmla="*/ 76200 h 76764"/>
              <a:gd name="connsiteX2" fmla="*/ 180975 w 180975"/>
              <a:gd name="connsiteY2" fmla="*/ 0 h 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76764">
                <a:moveTo>
                  <a:pt x="0" y="28575"/>
                </a:moveTo>
                <a:cubicBezTo>
                  <a:pt x="34925" y="54769"/>
                  <a:pt x="69851" y="80963"/>
                  <a:pt x="100013" y="76200"/>
                </a:cubicBezTo>
                <a:cubicBezTo>
                  <a:pt x="130176" y="71438"/>
                  <a:pt x="155575" y="35719"/>
                  <a:pt x="180975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98C31BF-637E-4367-BEB8-A19E7EDCC409}"/>
              </a:ext>
            </a:extLst>
          </p:cNvPr>
          <p:cNvSpPr/>
          <p:nvPr/>
        </p:nvSpPr>
        <p:spPr>
          <a:xfrm>
            <a:off x="4147421" y="2909887"/>
            <a:ext cx="523970" cy="310141"/>
          </a:xfrm>
          <a:custGeom>
            <a:avLst/>
            <a:gdLst>
              <a:gd name="connsiteX0" fmla="*/ 15828 w 580937"/>
              <a:gd name="connsiteY0" fmla="*/ 0 h 371480"/>
              <a:gd name="connsiteX1" fmla="*/ 25353 w 580937"/>
              <a:gd name="connsiteY1" fmla="*/ 223837 h 371480"/>
              <a:gd name="connsiteX2" fmla="*/ 253953 w 580937"/>
              <a:gd name="connsiteY2" fmla="*/ 371475 h 371480"/>
              <a:gd name="connsiteX3" fmla="*/ 549228 w 580937"/>
              <a:gd name="connsiteY3" fmla="*/ 228600 h 371480"/>
              <a:gd name="connsiteX4" fmla="*/ 558753 w 580937"/>
              <a:gd name="connsiteY4" fmla="*/ 0 h 371480"/>
              <a:gd name="connsiteX0" fmla="*/ 15828 w 568936"/>
              <a:gd name="connsiteY0" fmla="*/ 0 h 371480"/>
              <a:gd name="connsiteX1" fmla="*/ 25353 w 568936"/>
              <a:gd name="connsiteY1" fmla="*/ 223837 h 371480"/>
              <a:gd name="connsiteX2" fmla="*/ 253953 w 568936"/>
              <a:gd name="connsiteY2" fmla="*/ 371475 h 371480"/>
              <a:gd name="connsiteX3" fmla="*/ 549228 w 568936"/>
              <a:gd name="connsiteY3" fmla="*/ 228600 h 371480"/>
              <a:gd name="connsiteX4" fmla="*/ 558753 w 568936"/>
              <a:gd name="connsiteY4" fmla="*/ 0 h 371480"/>
              <a:gd name="connsiteX0" fmla="*/ 17835 w 570943"/>
              <a:gd name="connsiteY0" fmla="*/ 0 h 352432"/>
              <a:gd name="connsiteX1" fmla="*/ 27360 w 570943"/>
              <a:gd name="connsiteY1" fmla="*/ 223837 h 352432"/>
              <a:gd name="connsiteX2" fmla="*/ 286185 w 570943"/>
              <a:gd name="connsiteY2" fmla="*/ 352425 h 352432"/>
              <a:gd name="connsiteX3" fmla="*/ 551235 w 570943"/>
              <a:gd name="connsiteY3" fmla="*/ 228600 h 352432"/>
              <a:gd name="connsiteX4" fmla="*/ 560760 w 570943"/>
              <a:gd name="connsiteY4" fmla="*/ 0 h 352432"/>
              <a:gd name="connsiteX0" fmla="*/ 8790 w 561898"/>
              <a:gd name="connsiteY0" fmla="*/ 0 h 352432"/>
              <a:gd name="connsiteX1" fmla="*/ 18315 w 561898"/>
              <a:gd name="connsiteY1" fmla="*/ 223837 h 352432"/>
              <a:gd name="connsiteX2" fmla="*/ 277140 w 561898"/>
              <a:gd name="connsiteY2" fmla="*/ 352425 h 352432"/>
              <a:gd name="connsiteX3" fmla="*/ 542190 w 561898"/>
              <a:gd name="connsiteY3" fmla="*/ 228600 h 352432"/>
              <a:gd name="connsiteX4" fmla="*/ 551715 w 561898"/>
              <a:gd name="connsiteY4" fmla="*/ 0 h 352432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4597 w 557705"/>
              <a:gd name="connsiteY0" fmla="*/ 0 h 352425"/>
              <a:gd name="connsiteX1" fmla="*/ 34272 w 557705"/>
              <a:gd name="connsiteY1" fmla="*/ 228599 h 352425"/>
              <a:gd name="connsiteX2" fmla="*/ 272947 w 557705"/>
              <a:gd name="connsiteY2" fmla="*/ 352425 h 352425"/>
              <a:gd name="connsiteX3" fmla="*/ 537997 w 557705"/>
              <a:gd name="connsiteY3" fmla="*/ 228600 h 352425"/>
              <a:gd name="connsiteX4" fmla="*/ 547522 w 557705"/>
              <a:gd name="connsiteY4" fmla="*/ 0 h 352425"/>
              <a:gd name="connsiteX0" fmla="*/ 7288 w 560396"/>
              <a:gd name="connsiteY0" fmla="*/ 0 h 309562"/>
              <a:gd name="connsiteX1" fmla="*/ 36963 w 560396"/>
              <a:gd name="connsiteY1" fmla="*/ 228599 h 309562"/>
              <a:gd name="connsiteX2" fmla="*/ 230302 w 560396"/>
              <a:gd name="connsiteY2" fmla="*/ 309562 h 309562"/>
              <a:gd name="connsiteX3" fmla="*/ 540688 w 560396"/>
              <a:gd name="connsiteY3" fmla="*/ 228600 h 309562"/>
              <a:gd name="connsiteX4" fmla="*/ 550213 w 560396"/>
              <a:gd name="connsiteY4" fmla="*/ 0 h 309562"/>
              <a:gd name="connsiteX0" fmla="*/ 7288 w 554221"/>
              <a:gd name="connsiteY0" fmla="*/ 0 h 310141"/>
              <a:gd name="connsiteX1" fmla="*/ 36963 w 554221"/>
              <a:gd name="connsiteY1" fmla="*/ 228599 h 310141"/>
              <a:gd name="connsiteX2" fmla="*/ 230302 w 554221"/>
              <a:gd name="connsiteY2" fmla="*/ 309562 h 310141"/>
              <a:gd name="connsiteX3" fmla="*/ 490314 w 554221"/>
              <a:gd name="connsiteY3" fmla="*/ 195263 h 310141"/>
              <a:gd name="connsiteX4" fmla="*/ 550213 w 554221"/>
              <a:gd name="connsiteY4" fmla="*/ 0 h 310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221" h="310141">
                <a:moveTo>
                  <a:pt x="7288" y="0"/>
                </a:moveTo>
                <a:cubicBezTo>
                  <a:pt x="-7794" y="80962"/>
                  <a:pt x="-206" y="177005"/>
                  <a:pt x="36963" y="228599"/>
                </a:cubicBezTo>
                <a:cubicBezTo>
                  <a:pt x="74132" y="280193"/>
                  <a:pt x="154744" y="315118"/>
                  <a:pt x="230302" y="309562"/>
                </a:cubicBezTo>
                <a:cubicBezTo>
                  <a:pt x="305860" y="304006"/>
                  <a:pt x="439514" y="257176"/>
                  <a:pt x="490314" y="195263"/>
                </a:cubicBezTo>
                <a:cubicBezTo>
                  <a:pt x="505851" y="114301"/>
                  <a:pt x="570850" y="83344"/>
                  <a:pt x="550213" y="0"/>
                </a:cubicBezTo>
              </a:path>
            </a:pathLst>
          </a:custGeom>
          <a:noFill/>
          <a:ln w="666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98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0">
        <p:fade/>
      </p:transition>
    </mc:Choice>
    <mc:Fallback xmlns="">
      <p:transition spd="slow" advClick="0" advTm="25000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6675" cap="rnd"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130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せのびゴシック Medium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あかりんご えかきうた</dc:title>
  <dc:creator>novenove</dc:creator>
  <cp:revision>23</cp:revision>
  <dcterms:created xsi:type="dcterms:W3CDTF">2021-11-13T04:22:17Z</dcterms:created>
  <dcterms:modified xsi:type="dcterms:W3CDTF">2022-01-05T16:29:13Z</dcterms:modified>
</cp:coreProperties>
</file>