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7C42"/>
    <a:srgbClr val="FF6868"/>
    <a:srgbClr val="FE6A6E"/>
    <a:srgbClr val="19DE26"/>
    <a:srgbClr val="EA3D3B"/>
    <a:srgbClr val="68453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126" y="10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-18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337CC0-B049-446B-A333-AACDCB0BFE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9F0D149-EBB4-4CC1-A2CD-55D83A3D6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9A36F5-63BC-4C2D-9223-F6D877D1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637E4D-7723-4FE0-B18E-721572953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D5D1B3-E5D8-45EE-AFFD-E33CDBDC1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906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D7B0DA-57FA-4E86-B9A8-B48A60591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E7B0C0-A51A-40E4-9C86-7E77A75C30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987358-F716-487E-AE11-A6795A302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45C9EC-4617-48E8-A78A-4E0764977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D81D43-2E37-455C-AB7B-AC3DB1AA8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93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C460EE8-0FFB-48B2-B3F9-D2FBF10DDC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B84170-2595-49C2-B7CD-E2F95ACB7C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B76272-97F6-4E4D-8BFB-CBCD4258C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6007E0-8145-44F4-9F11-62307AA4A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83B0D1-5739-46FD-81D8-CC04FAA8F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420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EFB348-1F27-4C77-9C94-4778594B9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813BD5-6229-4F5D-A721-B4E55D619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31AEDA-A080-4DA4-8AEA-EF81CF539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40E38B-AF79-4695-9364-DE870192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9FDEF9-116F-468B-9DF6-920B7874A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563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801CF8-328B-4273-8D8C-8B14CBEF9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B65B7D-EC19-450A-A8FD-5E8FB6394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674982-18AD-4CC4-8FEB-DF40B7947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93E17E-181B-4EB2-8466-3FD489918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8DDCAE-270B-44B2-AC5F-E83751065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661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123B08-495A-43A3-BE74-01B83E009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89F53A-B46C-415B-AFA9-B6C747B9CD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03635E-4FFE-4F78-BB01-7F2B9148D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2BB35A4-6D2C-4500-943B-CB562AB63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B3BF725-2A97-4CCA-B11E-C87FEBDDB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17C040-7246-43B4-B1AB-CCDF0C4DD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779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EB421-A8FD-4AD3-BCB8-1FC1F42F5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28B785-763B-4D0C-B2CD-11317D253D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47FC671-EC3E-4C66-981F-653D4FBE91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1AF0FAB-CAC6-4F96-A2B6-AAD3F05C68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078B2C1-3574-4B88-A803-196F385810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09ED6F0-BF04-483A-B16D-9198DB815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D0F71D2-3D9A-4A63-BD22-A7A2043A3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33615E1-C066-4567-B16E-5655F195F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747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F50316-A971-4348-91F2-5382DD16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F7429D2-3EE3-4853-8B18-805F21605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7A9954-DA03-496F-8369-F490E8E21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63F58D4-3045-43BE-87BA-DAD321FB9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342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1D9FB5A-E8EB-4BBA-812B-C6310EE9F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4B1133E-C597-472A-B9A7-4E775AC81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42A92CD-86D5-47C2-8FA1-E7886B6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745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B7C34-55B7-49D4-BB47-DD27F7BE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F53659-B2ED-45D4-8673-711B0E8F9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59F4AA-07B9-4D21-B58D-83EDA1EA9C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465ED9-E7F7-459D-908B-774E49B9F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47C969-4BF4-429F-8FDB-ED0A883B4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1F86AA-159D-4DC4-90F0-E573535AA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21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B3911A-E6EB-4835-B8A5-6B83E1788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D1DAF70-391F-4A27-8E6D-D8F91C4B75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F072F77-4ABC-4A70-A93E-1C784993F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72EB00-5064-4998-B123-00E384B52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6E3FF0-E3A1-4E57-8ADE-F4004A25A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4B8763-6BFE-42AD-91C5-BFDBC98B0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609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D32DBF7-8DCE-402E-9BAF-4542B74B6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C77D0A5-C4A7-43C1-BD82-3C9101E39D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F18298-500A-4EA6-946A-D0E5277025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82AEFF-F6FA-43AD-872E-70F53E0305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805930-B4A0-4AD7-8A40-96A25F591C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13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D088D11-9AF1-475E-AD83-92B32E630928}"/>
              </a:ext>
            </a:extLst>
          </p:cNvPr>
          <p:cNvSpPr txBox="1"/>
          <p:nvPr/>
        </p:nvSpPr>
        <p:spPr>
          <a:xfrm>
            <a:off x="661932" y="2875002"/>
            <a:ext cx="108681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600" spc="-10" dirty="0">
                <a:solidFill>
                  <a:srgbClr val="FF6868"/>
                </a:solidFill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りんごろう えかきうた</a:t>
            </a:r>
            <a:endParaRPr kumimoji="1" lang="ja-JP" altLang="en-US" sz="6600" spc="-10" dirty="0">
              <a:solidFill>
                <a:srgbClr val="FF6868"/>
              </a:solidFill>
              <a:latin typeface="せのびゴシック Medium" panose="02000600000000000000" pitchFamily="2" charset="-128"/>
              <a:ea typeface="せのびゴシック Medium" panose="02000600000000000000" pitchFamily="2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1C50DF2-315B-4AC9-9CCE-03F63F6A9806}"/>
              </a:ext>
            </a:extLst>
          </p:cNvPr>
          <p:cNvGrpSpPr/>
          <p:nvPr/>
        </p:nvGrpSpPr>
        <p:grpSpPr>
          <a:xfrm>
            <a:off x="369058" y="384123"/>
            <a:ext cx="6400665" cy="2434732"/>
            <a:chOff x="369058" y="384123"/>
            <a:chExt cx="6400665" cy="2434732"/>
          </a:xfrm>
        </p:grpSpPr>
        <p:sp>
          <p:nvSpPr>
            <p:cNvPr id="8" name="雲 7">
              <a:extLst>
                <a:ext uri="{FF2B5EF4-FFF2-40B4-BE49-F238E27FC236}">
                  <a16:creationId xmlns:a16="http://schemas.microsoft.com/office/drawing/2014/main" id="{B2EE1CF9-95C2-43FF-A16C-8090B714CD24}"/>
                </a:ext>
              </a:extLst>
            </p:cNvPr>
            <p:cNvSpPr/>
            <p:nvPr/>
          </p:nvSpPr>
          <p:spPr>
            <a:xfrm rot="21374352">
              <a:off x="369058" y="384123"/>
              <a:ext cx="6400665" cy="2182690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6619 w 43256"/>
                <a:gd name="connsiteY8" fmla="*/ 27665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536 w 43256"/>
                <a:gd name="connsiteY17" fmla="*/ 3189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3255 w 43256"/>
                <a:gd name="connsiteY0" fmla="*/ 2512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6619 w 43256"/>
                <a:gd name="connsiteY8" fmla="*/ 27665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536 w 43256"/>
                <a:gd name="connsiteY17" fmla="*/ 3189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256" h="43219">
                  <a:moveTo>
                    <a:pt x="3936" y="14229"/>
                  </a:moveTo>
                  <a:cubicBezTo>
                    <a:pt x="3665" y="11516"/>
                    <a:pt x="4297" y="8780"/>
                    <a:pt x="5659" y="6766"/>
                  </a:cubicBezTo>
                  <a:cubicBezTo>
                    <a:pt x="7811" y="3585"/>
                    <a:pt x="11300" y="2876"/>
                    <a:pt x="14041" y="5061"/>
                  </a:cubicBezTo>
                  <a:cubicBezTo>
                    <a:pt x="15714" y="768"/>
                    <a:pt x="19950" y="-119"/>
                    <a:pt x="22492" y="3291"/>
                  </a:cubicBezTo>
                  <a:cubicBezTo>
                    <a:pt x="23133" y="1542"/>
                    <a:pt x="24364" y="333"/>
                    <a:pt x="25785" y="59"/>
                  </a:cubicBezTo>
                  <a:cubicBezTo>
                    <a:pt x="27349" y="-243"/>
                    <a:pt x="28911" y="629"/>
                    <a:pt x="29869" y="2340"/>
                  </a:cubicBezTo>
                  <a:cubicBezTo>
                    <a:pt x="31251" y="126"/>
                    <a:pt x="33537" y="-601"/>
                    <a:pt x="35499" y="549"/>
                  </a:cubicBezTo>
                  <a:cubicBezTo>
                    <a:pt x="36994" y="1425"/>
                    <a:pt x="38066" y="3259"/>
                    <a:pt x="38354" y="5435"/>
                  </a:cubicBezTo>
                  <a:cubicBezTo>
                    <a:pt x="40082" y="6077"/>
                    <a:pt x="41458" y="7857"/>
                    <a:pt x="42018" y="10177"/>
                  </a:cubicBezTo>
                  <a:cubicBezTo>
                    <a:pt x="42425" y="11861"/>
                    <a:pt x="42367" y="13690"/>
                    <a:pt x="41854" y="15319"/>
                  </a:cubicBezTo>
                  <a:cubicBezTo>
                    <a:pt x="43115" y="17553"/>
                    <a:pt x="43556" y="20449"/>
                    <a:pt x="43052" y="23181"/>
                  </a:cubicBezTo>
                  <a:cubicBezTo>
                    <a:pt x="42382" y="26813"/>
                    <a:pt x="40164" y="29533"/>
                    <a:pt x="37440" y="30063"/>
                  </a:cubicBezTo>
                  <a:cubicBezTo>
                    <a:pt x="37427" y="32330"/>
                    <a:pt x="36694" y="34480"/>
                    <a:pt x="35431" y="35960"/>
                  </a:cubicBezTo>
                  <a:cubicBezTo>
                    <a:pt x="33512" y="38209"/>
                    <a:pt x="30740" y="38498"/>
                    <a:pt x="28591" y="36674"/>
                  </a:cubicBezTo>
                  <a:cubicBezTo>
                    <a:pt x="27896" y="39807"/>
                    <a:pt x="26035" y="42202"/>
                    <a:pt x="23703" y="42965"/>
                  </a:cubicBezTo>
                  <a:cubicBezTo>
                    <a:pt x="20955" y="43864"/>
                    <a:pt x="18087" y="42332"/>
                    <a:pt x="16516" y="39125"/>
                  </a:cubicBezTo>
                  <a:cubicBezTo>
                    <a:pt x="12808" y="42169"/>
                    <a:pt x="7992" y="40458"/>
                    <a:pt x="5840" y="35331"/>
                  </a:cubicBezTo>
                  <a:cubicBezTo>
                    <a:pt x="3726" y="35668"/>
                    <a:pt x="1741" y="33883"/>
                    <a:pt x="1146" y="31109"/>
                  </a:cubicBezTo>
                  <a:cubicBezTo>
                    <a:pt x="715" y="29102"/>
                    <a:pt x="1096" y="26936"/>
                    <a:pt x="2149" y="25410"/>
                  </a:cubicBezTo>
                  <a:cubicBezTo>
                    <a:pt x="655" y="24213"/>
                    <a:pt x="-177" y="21916"/>
                    <a:pt x="31" y="19563"/>
                  </a:cubicBezTo>
                  <a:cubicBezTo>
                    <a:pt x="275" y="16808"/>
                    <a:pt x="1881" y="14650"/>
                    <a:pt x="3899" y="14366"/>
                  </a:cubicBezTo>
                  <a:cubicBezTo>
                    <a:pt x="3911" y="14320"/>
                    <a:pt x="3924" y="14275"/>
                    <a:pt x="3936" y="14229"/>
                  </a:cubicBezTo>
                  <a:close/>
                </a:path>
                <a:path w="43256" h="43219" fill="none" extrusionOk="0">
                  <a:moveTo>
                    <a:pt x="3255" y="25126"/>
                  </a:moveTo>
                  <a:cubicBezTo>
                    <a:pt x="2371" y="25220"/>
                    <a:pt x="2961" y="25852"/>
                    <a:pt x="2196" y="25239"/>
                  </a:cubicBezTo>
                  <a:moveTo>
                    <a:pt x="6964" y="34758"/>
                  </a:moveTo>
                  <a:cubicBezTo>
                    <a:pt x="6609" y="34951"/>
                    <a:pt x="6236" y="35079"/>
                    <a:pt x="5856" y="35139"/>
                  </a:cubicBezTo>
                  <a:moveTo>
                    <a:pt x="16514" y="38949"/>
                  </a:moveTo>
                  <a:cubicBezTo>
                    <a:pt x="16247" y="38403"/>
                    <a:pt x="16023" y="37820"/>
                    <a:pt x="15846" y="37209"/>
                  </a:cubicBezTo>
                  <a:moveTo>
                    <a:pt x="28863" y="34610"/>
                  </a:moveTo>
                  <a:cubicBezTo>
                    <a:pt x="28824" y="35257"/>
                    <a:pt x="28734" y="35897"/>
                    <a:pt x="28596" y="36519"/>
                  </a:cubicBezTo>
                  <a:moveTo>
                    <a:pt x="36619" y="27665"/>
                  </a:moveTo>
                  <a:cubicBezTo>
                    <a:pt x="38623" y="28993"/>
                    <a:pt x="37434" y="26917"/>
                    <a:pt x="37416" y="29949"/>
                  </a:cubicBezTo>
                  <a:moveTo>
                    <a:pt x="41834" y="15213"/>
                  </a:moveTo>
                  <a:cubicBezTo>
                    <a:pt x="41509" y="16245"/>
                    <a:pt x="41014" y="17161"/>
                    <a:pt x="40386" y="17889"/>
                  </a:cubicBezTo>
                  <a:moveTo>
                    <a:pt x="38360" y="5285"/>
                  </a:moveTo>
                  <a:cubicBezTo>
                    <a:pt x="38415" y="5702"/>
                    <a:pt x="38441" y="6125"/>
                    <a:pt x="38436" y="6549"/>
                  </a:cubicBezTo>
                  <a:moveTo>
                    <a:pt x="29114" y="3811"/>
                  </a:moveTo>
                  <a:cubicBezTo>
                    <a:pt x="29303" y="3228"/>
                    <a:pt x="29552" y="2685"/>
                    <a:pt x="29856" y="2199"/>
                  </a:cubicBezTo>
                  <a:moveTo>
                    <a:pt x="22177" y="4579"/>
                  </a:moveTo>
                  <a:cubicBezTo>
                    <a:pt x="22254" y="4097"/>
                    <a:pt x="22375" y="3630"/>
                    <a:pt x="22536" y="3189"/>
                  </a:cubicBezTo>
                  <a:moveTo>
                    <a:pt x="14036" y="5051"/>
                  </a:moveTo>
                  <a:cubicBezTo>
                    <a:pt x="14508" y="5427"/>
                    <a:pt x="14944" y="5880"/>
                    <a:pt x="15336" y="6399"/>
                  </a:cubicBezTo>
                  <a:moveTo>
                    <a:pt x="4163" y="15648"/>
                  </a:moveTo>
                  <a:cubicBezTo>
                    <a:pt x="4060" y="15184"/>
                    <a:pt x="3984" y="14710"/>
                    <a:pt x="3936" y="14229"/>
                  </a:cubicBezTo>
                </a:path>
              </a:pathLst>
            </a:custGeom>
            <a:solidFill>
              <a:schemeClr val="bg1"/>
            </a:solidFill>
            <a:ln w="76200">
              <a:solidFill>
                <a:srgbClr val="FE6A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627F3259-6367-48C3-A02E-B974533F2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399582">
              <a:off x="499463" y="465595"/>
              <a:ext cx="5693657" cy="2353260"/>
            </a:xfrm>
            <a:prstGeom prst="rect">
              <a:avLst/>
            </a:prstGeom>
          </p:spPr>
        </p:pic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B03081A-AA98-4404-9B89-9F9BFD4D1A85}"/>
              </a:ext>
            </a:extLst>
          </p:cNvPr>
          <p:cNvSpPr txBox="1"/>
          <p:nvPr/>
        </p:nvSpPr>
        <p:spPr>
          <a:xfrm>
            <a:off x="3569390" y="4236674"/>
            <a:ext cx="7877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spc="-10" dirty="0">
                <a:solidFill>
                  <a:srgbClr val="FF6868"/>
                </a:solidFill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作曲：わんさか</a:t>
            </a:r>
            <a:r>
              <a:rPr kumimoji="1" lang="en-US" altLang="ja-JP" sz="4800" spc="-10" dirty="0">
                <a:solidFill>
                  <a:srgbClr val="FF6868"/>
                </a:solidFill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P</a:t>
            </a:r>
          </a:p>
          <a:p>
            <a:r>
              <a:rPr lang="ja-JP" altLang="en-US" sz="4800" spc="-10" dirty="0">
                <a:solidFill>
                  <a:srgbClr val="FF6868"/>
                </a:solidFill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作詞：バチ</a:t>
            </a:r>
            <a:r>
              <a:rPr lang="en-US" altLang="ja-JP" sz="4800" spc="-10" dirty="0">
                <a:solidFill>
                  <a:srgbClr val="FF6868"/>
                </a:solidFill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P</a:t>
            </a:r>
            <a:endParaRPr kumimoji="1" lang="ja-JP" altLang="en-US" sz="4800" spc="-10" dirty="0">
              <a:solidFill>
                <a:srgbClr val="FF6868"/>
              </a:solidFill>
              <a:latin typeface="せのびゴシック Medium" panose="02000600000000000000" pitchFamily="2" charset="-128"/>
              <a:ea typeface="せのびゴシック Medium" panose="02000600000000000000" pitchFamily="2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4CC8AB9-E764-4E43-9D40-C2AAC9CF0EBE}"/>
              </a:ext>
            </a:extLst>
          </p:cNvPr>
          <p:cNvGrpSpPr/>
          <p:nvPr/>
        </p:nvGrpSpPr>
        <p:grpSpPr>
          <a:xfrm rot="20930434">
            <a:off x="5743602" y="1360905"/>
            <a:ext cx="2138368" cy="1077135"/>
            <a:chOff x="5743602" y="1360905"/>
            <a:chExt cx="2138368" cy="1077135"/>
          </a:xfrm>
        </p:grpSpPr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7D4AFA01-E4BF-4E31-8FD5-D4AD8425F68B}"/>
                </a:ext>
              </a:extLst>
            </p:cNvPr>
            <p:cNvSpPr/>
            <p:nvPr/>
          </p:nvSpPr>
          <p:spPr>
            <a:xfrm>
              <a:off x="5743602" y="1809035"/>
              <a:ext cx="2138368" cy="629005"/>
            </a:xfrm>
            <a:prstGeom prst="roundRect">
              <a:avLst/>
            </a:prstGeom>
            <a:solidFill>
              <a:schemeClr val="bg1"/>
            </a:solidFill>
            <a:ln w="34925">
              <a:solidFill>
                <a:srgbClr val="B27C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2400" dirty="0">
                  <a:solidFill>
                    <a:srgbClr val="FF6868"/>
                  </a:solidFill>
                  <a:latin typeface="せのびゴシック Medium" panose="02000600000000000000" pitchFamily="2" charset="-128"/>
                  <a:ea typeface="せのびゴシック Medium" panose="02000600000000000000" pitchFamily="2" charset="-128"/>
                </a:rPr>
                <a:t>PowerPoint</a:t>
              </a:r>
              <a:r>
                <a:rPr kumimoji="1" lang="ja-JP" altLang="en-US" sz="2400" dirty="0">
                  <a:solidFill>
                    <a:srgbClr val="FF6868"/>
                  </a:solidFill>
                  <a:latin typeface="せのびゴシック Medium" panose="02000600000000000000" pitchFamily="2" charset="-128"/>
                  <a:ea typeface="せのびゴシック Medium" panose="02000600000000000000" pitchFamily="2" charset="-128"/>
                </a:rPr>
                <a:t>版</a:t>
              </a:r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6E9A514E-CA4D-42C5-9899-67BEF2880EE1}"/>
                </a:ext>
              </a:extLst>
            </p:cNvPr>
            <p:cNvSpPr/>
            <p:nvPr/>
          </p:nvSpPr>
          <p:spPr>
            <a:xfrm>
              <a:off x="6186153" y="1360905"/>
              <a:ext cx="1253267" cy="449593"/>
            </a:xfrm>
            <a:prstGeom prst="triangle">
              <a:avLst/>
            </a:prstGeom>
            <a:noFill/>
            <a:ln w="34925">
              <a:solidFill>
                <a:srgbClr val="B27C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033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42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2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2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3E7E3234-4337-4A45-A555-38E21C0799A3}"/>
              </a:ext>
            </a:extLst>
          </p:cNvPr>
          <p:cNvSpPr/>
          <p:nvPr/>
        </p:nvSpPr>
        <p:spPr>
          <a:xfrm>
            <a:off x="1322026" y="1787165"/>
            <a:ext cx="4573283" cy="3732635"/>
          </a:xfrm>
          <a:custGeom>
            <a:avLst/>
            <a:gdLst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7245 w 4583015"/>
              <a:gd name="connsiteY8" fmla="*/ 3397943 h 3723967"/>
              <a:gd name="connsiteX9" fmla="*/ 2300095 w 4583015"/>
              <a:gd name="connsiteY9" fmla="*/ 3429650 h 3723967"/>
              <a:gd name="connsiteX10" fmla="*/ 1415666 w 4583015"/>
              <a:gd name="connsiteY10" fmla="*/ 3646813 h 3723967"/>
              <a:gd name="connsiteX11" fmla="*/ 0 w 4583015"/>
              <a:gd name="connsiteY11" fmla="*/ 1966741 h 3723967"/>
              <a:gd name="connsiteX12" fmla="*/ 1415666 w 4583015"/>
              <a:gd name="connsiteY12" fmla="*/ 229 h 3723967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7245 w 4583015"/>
              <a:gd name="connsiteY8" fmla="*/ 3397943 h 3723967"/>
              <a:gd name="connsiteX9" fmla="*/ 2207227 w 4583015"/>
              <a:gd name="connsiteY9" fmla="*/ 3470131 h 3723967"/>
              <a:gd name="connsiteX10" fmla="*/ 1415666 w 4583015"/>
              <a:gd name="connsiteY10" fmla="*/ 3646813 h 3723967"/>
              <a:gd name="connsiteX11" fmla="*/ 0 w 4583015"/>
              <a:gd name="connsiteY11" fmla="*/ 1966741 h 3723967"/>
              <a:gd name="connsiteX12" fmla="*/ 1415666 w 4583015"/>
              <a:gd name="connsiteY12" fmla="*/ 229 h 3723967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4863 w 4583015"/>
              <a:gd name="connsiteY8" fmla="*/ 3455093 h 3723967"/>
              <a:gd name="connsiteX9" fmla="*/ 2207227 w 4583015"/>
              <a:gd name="connsiteY9" fmla="*/ 3470131 h 3723967"/>
              <a:gd name="connsiteX10" fmla="*/ 1415666 w 4583015"/>
              <a:gd name="connsiteY10" fmla="*/ 3646813 h 3723967"/>
              <a:gd name="connsiteX11" fmla="*/ 0 w 4583015"/>
              <a:gd name="connsiteY11" fmla="*/ 1966741 h 3723967"/>
              <a:gd name="connsiteX12" fmla="*/ 1415666 w 4583015"/>
              <a:gd name="connsiteY12" fmla="*/ 229 h 3723967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4863 w 4583015"/>
              <a:gd name="connsiteY8" fmla="*/ 3455093 h 3723967"/>
              <a:gd name="connsiteX9" fmla="*/ 2207227 w 4583015"/>
              <a:gd name="connsiteY9" fmla="*/ 3470131 h 3723967"/>
              <a:gd name="connsiteX10" fmla="*/ 1415666 w 4583015"/>
              <a:gd name="connsiteY10" fmla="*/ 3646813 h 3723967"/>
              <a:gd name="connsiteX11" fmla="*/ 0 w 4583015"/>
              <a:gd name="connsiteY11" fmla="*/ 1966741 h 3723967"/>
              <a:gd name="connsiteX12" fmla="*/ 1415666 w 4583015"/>
              <a:gd name="connsiteY12" fmla="*/ 229 h 3723967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4863 w 4583015"/>
              <a:gd name="connsiteY8" fmla="*/ 3455093 h 3723967"/>
              <a:gd name="connsiteX9" fmla="*/ 2207227 w 4583015"/>
              <a:gd name="connsiteY9" fmla="*/ 3470131 h 3723967"/>
              <a:gd name="connsiteX10" fmla="*/ 1415666 w 4583015"/>
              <a:gd name="connsiteY10" fmla="*/ 3646813 h 3723967"/>
              <a:gd name="connsiteX11" fmla="*/ 0 w 4583015"/>
              <a:gd name="connsiteY11" fmla="*/ 1966741 h 3723967"/>
              <a:gd name="connsiteX12" fmla="*/ 1415666 w 4583015"/>
              <a:gd name="connsiteY12" fmla="*/ 229 h 3723967"/>
              <a:gd name="connsiteX0" fmla="*/ 1415666 w 4583015"/>
              <a:gd name="connsiteY0" fmla="*/ 229 h 3752815"/>
              <a:gd name="connsiteX1" fmla="*/ 2300095 w 4583015"/>
              <a:gd name="connsiteY1" fmla="*/ 223189 h 3752815"/>
              <a:gd name="connsiteX2" fmla="*/ 2354566 w 4583015"/>
              <a:gd name="connsiteY2" fmla="*/ 247510 h 3752815"/>
              <a:gd name="connsiteX3" fmla="*/ 2393672 w 4583015"/>
              <a:gd name="connsiteY3" fmla="*/ 226765 h 3752815"/>
              <a:gd name="connsiteX4" fmla="*/ 3090230 w 4583015"/>
              <a:gd name="connsiteY4" fmla="*/ 230 h 3752815"/>
              <a:gd name="connsiteX5" fmla="*/ 4583015 w 4583015"/>
              <a:gd name="connsiteY5" fmla="*/ 1944707 h 3752815"/>
              <a:gd name="connsiteX6" fmla="*/ 3464804 w 4583015"/>
              <a:gd name="connsiteY6" fmla="*/ 3723932 h 3752815"/>
              <a:gd name="connsiteX7" fmla="*/ 2493640 w 4583015"/>
              <a:gd name="connsiteY7" fmla="*/ 3449748 h 3752815"/>
              <a:gd name="connsiteX8" fmla="*/ 2374863 w 4583015"/>
              <a:gd name="connsiteY8" fmla="*/ 3455093 h 3752815"/>
              <a:gd name="connsiteX9" fmla="*/ 2207227 w 4583015"/>
              <a:gd name="connsiteY9" fmla="*/ 3470131 h 3752815"/>
              <a:gd name="connsiteX10" fmla="*/ 1790268 w 4583015"/>
              <a:gd name="connsiteY10" fmla="*/ 3557529 h 3752815"/>
              <a:gd name="connsiteX11" fmla="*/ 1415666 w 4583015"/>
              <a:gd name="connsiteY11" fmla="*/ 3646813 h 3752815"/>
              <a:gd name="connsiteX12" fmla="*/ 0 w 4583015"/>
              <a:gd name="connsiteY12" fmla="*/ 1966741 h 3752815"/>
              <a:gd name="connsiteX13" fmla="*/ 1415666 w 4583015"/>
              <a:gd name="connsiteY13" fmla="*/ 229 h 3752815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4863 w 4583015"/>
              <a:gd name="connsiteY8" fmla="*/ 3455093 h 3723967"/>
              <a:gd name="connsiteX9" fmla="*/ 2207227 w 4583015"/>
              <a:gd name="connsiteY9" fmla="*/ 3470131 h 3723967"/>
              <a:gd name="connsiteX10" fmla="*/ 1790268 w 4583015"/>
              <a:gd name="connsiteY10" fmla="*/ 3557529 h 3723967"/>
              <a:gd name="connsiteX11" fmla="*/ 1415666 w 4583015"/>
              <a:gd name="connsiteY11" fmla="*/ 3646813 h 3723967"/>
              <a:gd name="connsiteX12" fmla="*/ 0 w 4583015"/>
              <a:gd name="connsiteY12" fmla="*/ 1966741 h 3723967"/>
              <a:gd name="connsiteX13" fmla="*/ 1415666 w 4583015"/>
              <a:gd name="connsiteY13" fmla="*/ 229 h 3723967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4863 w 4583015"/>
              <a:gd name="connsiteY8" fmla="*/ 3455093 h 3723967"/>
              <a:gd name="connsiteX9" fmla="*/ 2207227 w 4583015"/>
              <a:gd name="connsiteY9" fmla="*/ 3470131 h 3723967"/>
              <a:gd name="connsiteX10" fmla="*/ 1849799 w 4583015"/>
              <a:gd name="connsiteY10" fmla="*/ 3509904 h 3723967"/>
              <a:gd name="connsiteX11" fmla="*/ 1415666 w 4583015"/>
              <a:gd name="connsiteY11" fmla="*/ 3646813 h 3723967"/>
              <a:gd name="connsiteX12" fmla="*/ 0 w 4583015"/>
              <a:gd name="connsiteY12" fmla="*/ 1966741 h 3723967"/>
              <a:gd name="connsiteX13" fmla="*/ 1415666 w 4583015"/>
              <a:gd name="connsiteY13" fmla="*/ 229 h 3723967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33222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4863 w 4583015"/>
              <a:gd name="connsiteY8" fmla="*/ 3455093 h 3723967"/>
              <a:gd name="connsiteX9" fmla="*/ 2207227 w 4583015"/>
              <a:gd name="connsiteY9" fmla="*/ 3470131 h 3723967"/>
              <a:gd name="connsiteX10" fmla="*/ 1849799 w 4583015"/>
              <a:gd name="connsiteY10" fmla="*/ 3509904 h 3723967"/>
              <a:gd name="connsiteX11" fmla="*/ 1415666 w 4583015"/>
              <a:gd name="connsiteY11" fmla="*/ 3646813 h 3723967"/>
              <a:gd name="connsiteX12" fmla="*/ 0 w 4583015"/>
              <a:gd name="connsiteY12" fmla="*/ 1966741 h 3723967"/>
              <a:gd name="connsiteX13" fmla="*/ 1415666 w 4583015"/>
              <a:gd name="connsiteY13" fmla="*/ 229 h 3723967"/>
              <a:gd name="connsiteX0" fmla="*/ 1415666 w 4583015"/>
              <a:gd name="connsiteY0" fmla="*/ 265 h 3724003"/>
              <a:gd name="connsiteX1" fmla="*/ 2238183 w 4583015"/>
              <a:gd name="connsiteY1" fmla="*/ 211319 h 3724003"/>
              <a:gd name="connsiteX2" fmla="*/ 2354566 w 4583015"/>
              <a:gd name="connsiteY2" fmla="*/ 233258 h 3724003"/>
              <a:gd name="connsiteX3" fmla="*/ 2393672 w 4583015"/>
              <a:gd name="connsiteY3" fmla="*/ 226801 h 3724003"/>
              <a:gd name="connsiteX4" fmla="*/ 3090230 w 4583015"/>
              <a:gd name="connsiteY4" fmla="*/ 266 h 3724003"/>
              <a:gd name="connsiteX5" fmla="*/ 4583015 w 4583015"/>
              <a:gd name="connsiteY5" fmla="*/ 1944743 h 3724003"/>
              <a:gd name="connsiteX6" fmla="*/ 3464804 w 4583015"/>
              <a:gd name="connsiteY6" fmla="*/ 3723968 h 3724003"/>
              <a:gd name="connsiteX7" fmla="*/ 2493640 w 4583015"/>
              <a:gd name="connsiteY7" fmla="*/ 3449784 h 3724003"/>
              <a:gd name="connsiteX8" fmla="*/ 2374863 w 4583015"/>
              <a:gd name="connsiteY8" fmla="*/ 3455129 h 3724003"/>
              <a:gd name="connsiteX9" fmla="*/ 2207227 w 4583015"/>
              <a:gd name="connsiteY9" fmla="*/ 3470167 h 3724003"/>
              <a:gd name="connsiteX10" fmla="*/ 1849799 w 4583015"/>
              <a:gd name="connsiteY10" fmla="*/ 3509940 h 3724003"/>
              <a:gd name="connsiteX11" fmla="*/ 1415666 w 4583015"/>
              <a:gd name="connsiteY11" fmla="*/ 3646849 h 3724003"/>
              <a:gd name="connsiteX12" fmla="*/ 0 w 4583015"/>
              <a:gd name="connsiteY12" fmla="*/ 1966777 h 3724003"/>
              <a:gd name="connsiteX13" fmla="*/ 1415666 w 4583015"/>
              <a:gd name="connsiteY13" fmla="*/ 265 h 3724003"/>
              <a:gd name="connsiteX0" fmla="*/ 1415666 w 4583015"/>
              <a:gd name="connsiteY0" fmla="*/ 265 h 3724003"/>
              <a:gd name="connsiteX1" fmla="*/ 2238183 w 4583015"/>
              <a:gd name="connsiteY1" fmla="*/ 211319 h 3724003"/>
              <a:gd name="connsiteX2" fmla="*/ 2328373 w 4583015"/>
              <a:gd name="connsiteY2" fmla="*/ 221352 h 3724003"/>
              <a:gd name="connsiteX3" fmla="*/ 2393672 w 4583015"/>
              <a:gd name="connsiteY3" fmla="*/ 226801 h 3724003"/>
              <a:gd name="connsiteX4" fmla="*/ 3090230 w 4583015"/>
              <a:gd name="connsiteY4" fmla="*/ 266 h 3724003"/>
              <a:gd name="connsiteX5" fmla="*/ 4583015 w 4583015"/>
              <a:gd name="connsiteY5" fmla="*/ 1944743 h 3724003"/>
              <a:gd name="connsiteX6" fmla="*/ 3464804 w 4583015"/>
              <a:gd name="connsiteY6" fmla="*/ 3723968 h 3724003"/>
              <a:gd name="connsiteX7" fmla="*/ 2493640 w 4583015"/>
              <a:gd name="connsiteY7" fmla="*/ 3449784 h 3724003"/>
              <a:gd name="connsiteX8" fmla="*/ 2374863 w 4583015"/>
              <a:gd name="connsiteY8" fmla="*/ 3455129 h 3724003"/>
              <a:gd name="connsiteX9" fmla="*/ 2207227 w 4583015"/>
              <a:gd name="connsiteY9" fmla="*/ 3470167 h 3724003"/>
              <a:gd name="connsiteX10" fmla="*/ 1849799 w 4583015"/>
              <a:gd name="connsiteY10" fmla="*/ 3509940 h 3724003"/>
              <a:gd name="connsiteX11" fmla="*/ 1415666 w 4583015"/>
              <a:gd name="connsiteY11" fmla="*/ 3646849 h 3724003"/>
              <a:gd name="connsiteX12" fmla="*/ 0 w 4583015"/>
              <a:gd name="connsiteY12" fmla="*/ 1966777 h 3724003"/>
              <a:gd name="connsiteX13" fmla="*/ 1415666 w 4583015"/>
              <a:gd name="connsiteY13" fmla="*/ 265 h 3724003"/>
              <a:gd name="connsiteX0" fmla="*/ 1415666 w 4583015"/>
              <a:gd name="connsiteY0" fmla="*/ 111067 h 3834805"/>
              <a:gd name="connsiteX1" fmla="*/ 2238183 w 4583015"/>
              <a:gd name="connsiteY1" fmla="*/ 322121 h 3834805"/>
              <a:gd name="connsiteX2" fmla="*/ 2328373 w 4583015"/>
              <a:gd name="connsiteY2" fmla="*/ 332154 h 3834805"/>
              <a:gd name="connsiteX3" fmla="*/ 2455584 w 4583015"/>
              <a:gd name="connsiteY3" fmla="*/ 313791 h 3834805"/>
              <a:gd name="connsiteX4" fmla="*/ 3090230 w 4583015"/>
              <a:gd name="connsiteY4" fmla="*/ 111068 h 3834805"/>
              <a:gd name="connsiteX5" fmla="*/ 4583015 w 4583015"/>
              <a:gd name="connsiteY5" fmla="*/ 2055545 h 3834805"/>
              <a:gd name="connsiteX6" fmla="*/ 3464804 w 4583015"/>
              <a:gd name="connsiteY6" fmla="*/ 3834770 h 3834805"/>
              <a:gd name="connsiteX7" fmla="*/ 2493640 w 4583015"/>
              <a:gd name="connsiteY7" fmla="*/ 3560586 h 3834805"/>
              <a:gd name="connsiteX8" fmla="*/ 2374863 w 4583015"/>
              <a:gd name="connsiteY8" fmla="*/ 3565931 h 3834805"/>
              <a:gd name="connsiteX9" fmla="*/ 2207227 w 4583015"/>
              <a:gd name="connsiteY9" fmla="*/ 3580969 h 3834805"/>
              <a:gd name="connsiteX10" fmla="*/ 1849799 w 4583015"/>
              <a:gd name="connsiteY10" fmla="*/ 3620742 h 3834805"/>
              <a:gd name="connsiteX11" fmla="*/ 1415666 w 4583015"/>
              <a:gd name="connsiteY11" fmla="*/ 3757651 h 3834805"/>
              <a:gd name="connsiteX12" fmla="*/ 0 w 4583015"/>
              <a:gd name="connsiteY12" fmla="*/ 2077579 h 3834805"/>
              <a:gd name="connsiteX13" fmla="*/ 1415666 w 4583015"/>
              <a:gd name="connsiteY13" fmla="*/ 111067 h 3834805"/>
              <a:gd name="connsiteX0" fmla="*/ 1415666 w 4583015"/>
              <a:gd name="connsiteY0" fmla="*/ 12069 h 3735807"/>
              <a:gd name="connsiteX1" fmla="*/ 2238183 w 4583015"/>
              <a:gd name="connsiteY1" fmla="*/ 223123 h 3735807"/>
              <a:gd name="connsiteX2" fmla="*/ 2328373 w 4583015"/>
              <a:gd name="connsiteY2" fmla="*/ 233156 h 3735807"/>
              <a:gd name="connsiteX3" fmla="*/ 2455584 w 4583015"/>
              <a:gd name="connsiteY3" fmla="*/ 214793 h 3735807"/>
              <a:gd name="connsiteX4" fmla="*/ 3090230 w 4583015"/>
              <a:gd name="connsiteY4" fmla="*/ 12070 h 3735807"/>
              <a:gd name="connsiteX5" fmla="*/ 4583015 w 4583015"/>
              <a:gd name="connsiteY5" fmla="*/ 1956547 h 3735807"/>
              <a:gd name="connsiteX6" fmla="*/ 3464804 w 4583015"/>
              <a:gd name="connsiteY6" fmla="*/ 3735772 h 3735807"/>
              <a:gd name="connsiteX7" fmla="*/ 2493640 w 4583015"/>
              <a:gd name="connsiteY7" fmla="*/ 3461588 h 3735807"/>
              <a:gd name="connsiteX8" fmla="*/ 2374863 w 4583015"/>
              <a:gd name="connsiteY8" fmla="*/ 3466933 h 3735807"/>
              <a:gd name="connsiteX9" fmla="*/ 2207227 w 4583015"/>
              <a:gd name="connsiteY9" fmla="*/ 3481971 h 3735807"/>
              <a:gd name="connsiteX10" fmla="*/ 1849799 w 4583015"/>
              <a:gd name="connsiteY10" fmla="*/ 3521744 h 3735807"/>
              <a:gd name="connsiteX11" fmla="*/ 1415666 w 4583015"/>
              <a:gd name="connsiteY11" fmla="*/ 3658653 h 3735807"/>
              <a:gd name="connsiteX12" fmla="*/ 0 w 4583015"/>
              <a:gd name="connsiteY12" fmla="*/ 1978581 h 3735807"/>
              <a:gd name="connsiteX13" fmla="*/ 1415666 w 4583015"/>
              <a:gd name="connsiteY13" fmla="*/ 12069 h 3735807"/>
              <a:gd name="connsiteX0" fmla="*/ 1415666 w 4583015"/>
              <a:gd name="connsiteY0" fmla="*/ 114829 h 3838567"/>
              <a:gd name="connsiteX1" fmla="*/ 2238183 w 4583015"/>
              <a:gd name="connsiteY1" fmla="*/ 325883 h 3838567"/>
              <a:gd name="connsiteX2" fmla="*/ 2328373 w 4583015"/>
              <a:gd name="connsiteY2" fmla="*/ 335916 h 3838567"/>
              <a:gd name="connsiteX3" fmla="*/ 2465109 w 4583015"/>
              <a:gd name="connsiteY3" fmla="*/ 303266 h 3838567"/>
              <a:gd name="connsiteX4" fmla="*/ 3090230 w 4583015"/>
              <a:gd name="connsiteY4" fmla="*/ 114830 h 3838567"/>
              <a:gd name="connsiteX5" fmla="*/ 4583015 w 4583015"/>
              <a:gd name="connsiteY5" fmla="*/ 2059307 h 3838567"/>
              <a:gd name="connsiteX6" fmla="*/ 3464804 w 4583015"/>
              <a:gd name="connsiteY6" fmla="*/ 3838532 h 3838567"/>
              <a:gd name="connsiteX7" fmla="*/ 2493640 w 4583015"/>
              <a:gd name="connsiteY7" fmla="*/ 3564348 h 3838567"/>
              <a:gd name="connsiteX8" fmla="*/ 2374863 w 4583015"/>
              <a:gd name="connsiteY8" fmla="*/ 3569693 h 3838567"/>
              <a:gd name="connsiteX9" fmla="*/ 2207227 w 4583015"/>
              <a:gd name="connsiteY9" fmla="*/ 3584731 h 3838567"/>
              <a:gd name="connsiteX10" fmla="*/ 1849799 w 4583015"/>
              <a:gd name="connsiteY10" fmla="*/ 3624504 h 3838567"/>
              <a:gd name="connsiteX11" fmla="*/ 1415666 w 4583015"/>
              <a:gd name="connsiteY11" fmla="*/ 3761413 h 3838567"/>
              <a:gd name="connsiteX12" fmla="*/ 0 w 4583015"/>
              <a:gd name="connsiteY12" fmla="*/ 2081341 h 3838567"/>
              <a:gd name="connsiteX13" fmla="*/ 1415666 w 4583015"/>
              <a:gd name="connsiteY13" fmla="*/ 114829 h 3838567"/>
              <a:gd name="connsiteX0" fmla="*/ 1415666 w 4583015"/>
              <a:gd name="connsiteY0" fmla="*/ 2753 h 3726491"/>
              <a:gd name="connsiteX1" fmla="*/ 2238183 w 4583015"/>
              <a:gd name="connsiteY1" fmla="*/ 213807 h 3726491"/>
              <a:gd name="connsiteX2" fmla="*/ 2328373 w 4583015"/>
              <a:gd name="connsiteY2" fmla="*/ 223840 h 3726491"/>
              <a:gd name="connsiteX3" fmla="*/ 2465109 w 4583015"/>
              <a:gd name="connsiteY3" fmla="*/ 191190 h 3726491"/>
              <a:gd name="connsiteX4" fmla="*/ 3090230 w 4583015"/>
              <a:gd name="connsiteY4" fmla="*/ 2754 h 3726491"/>
              <a:gd name="connsiteX5" fmla="*/ 4583015 w 4583015"/>
              <a:gd name="connsiteY5" fmla="*/ 1947231 h 3726491"/>
              <a:gd name="connsiteX6" fmla="*/ 3464804 w 4583015"/>
              <a:gd name="connsiteY6" fmla="*/ 3726456 h 3726491"/>
              <a:gd name="connsiteX7" fmla="*/ 2493640 w 4583015"/>
              <a:gd name="connsiteY7" fmla="*/ 3452272 h 3726491"/>
              <a:gd name="connsiteX8" fmla="*/ 2374863 w 4583015"/>
              <a:gd name="connsiteY8" fmla="*/ 3457617 h 3726491"/>
              <a:gd name="connsiteX9" fmla="*/ 2207227 w 4583015"/>
              <a:gd name="connsiteY9" fmla="*/ 3472655 h 3726491"/>
              <a:gd name="connsiteX10" fmla="*/ 1849799 w 4583015"/>
              <a:gd name="connsiteY10" fmla="*/ 3512428 h 3726491"/>
              <a:gd name="connsiteX11" fmla="*/ 1415666 w 4583015"/>
              <a:gd name="connsiteY11" fmla="*/ 3649337 h 3726491"/>
              <a:gd name="connsiteX12" fmla="*/ 0 w 4583015"/>
              <a:gd name="connsiteY12" fmla="*/ 1969265 h 3726491"/>
              <a:gd name="connsiteX13" fmla="*/ 1415666 w 4583015"/>
              <a:gd name="connsiteY13" fmla="*/ 2753 h 3726491"/>
              <a:gd name="connsiteX0" fmla="*/ 1415666 w 4584869"/>
              <a:gd name="connsiteY0" fmla="*/ 266 h 3724004"/>
              <a:gd name="connsiteX1" fmla="*/ 2238183 w 4584869"/>
              <a:gd name="connsiteY1" fmla="*/ 211320 h 3724004"/>
              <a:gd name="connsiteX2" fmla="*/ 2328373 w 4584869"/>
              <a:gd name="connsiteY2" fmla="*/ 221353 h 3724004"/>
              <a:gd name="connsiteX3" fmla="*/ 2465109 w 4584869"/>
              <a:gd name="connsiteY3" fmla="*/ 188703 h 3724004"/>
              <a:gd name="connsiteX4" fmla="*/ 3252155 w 4584869"/>
              <a:gd name="connsiteY4" fmla="*/ 7411 h 3724004"/>
              <a:gd name="connsiteX5" fmla="*/ 4583015 w 4584869"/>
              <a:gd name="connsiteY5" fmla="*/ 1944744 h 3724004"/>
              <a:gd name="connsiteX6" fmla="*/ 3464804 w 4584869"/>
              <a:gd name="connsiteY6" fmla="*/ 3723969 h 3724004"/>
              <a:gd name="connsiteX7" fmla="*/ 2493640 w 4584869"/>
              <a:gd name="connsiteY7" fmla="*/ 3449785 h 3724004"/>
              <a:gd name="connsiteX8" fmla="*/ 2374863 w 4584869"/>
              <a:gd name="connsiteY8" fmla="*/ 3455130 h 3724004"/>
              <a:gd name="connsiteX9" fmla="*/ 2207227 w 4584869"/>
              <a:gd name="connsiteY9" fmla="*/ 3470168 h 3724004"/>
              <a:gd name="connsiteX10" fmla="*/ 1849799 w 4584869"/>
              <a:gd name="connsiteY10" fmla="*/ 3509941 h 3724004"/>
              <a:gd name="connsiteX11" fmla="*/ 1415666 w 4584869"/>
              <a:gd name="connsiteY11" fmla="*/ 3646850 h 3724004"/>
              <a:gd name="connsiteX12" fmla="*/ 0 w 4584869"/>
              <a:gd name="connsiteY12" fmla="*/ 1966778 h 3724004"/>
              <a:gd name="connsiteX13" fmla="*/ 1415666 w 4584869"/>
              <a:gd name="connsiteY13" fmla="*/ 266 h 3724004"/>
              <a:gd name="connsiteX0" fmla="*/ 1415666 w 4584754"/>
              <a:gd name="connsiteY0" fmla="*/ 266 h 3724004"/>
              <a:gd name="connsiteX1" fmla="*/ 2238183 w 4584754"/>
              <a:gd name="connsiteY1" fmla="*/ 211320 h 3724004"/>
              <a:gd name="connsiteX2" fmla="*/ 2328373 w 4584754"/>
              <a:gd name="connsiteY2" fmla="*/ 221353 h 3724004"/>
              <a:gd name="connsiteX3" fmla="*/ 2465109 w 4584754"/>
              <a:gd name="connsiteY3" fmla="*/ 188703 h 3724004"/>
              <a:gd name="connsiteX4" fmla="*/ 3259299 w 4584754"/>
              <a:gd name="connsiteY4" fmla="*/ 7411 h 3724004"/>
              <a:gd name="connsiteX5" fmla="*/ 4583015 w 4584754"/>
              <a:gd name="connsiteY5" fmla="*/ 1944744 h 3724004"/>
              <a:gd name="connsiteX6" fmla="*/ 3464804 w 4584754"/>
              <a:gd name="connsiteY6" fmla="*/ 3723969 h 3724004"/>
              <a:gd name="connsiteX7" fmla="*/ 2493640 w 4584754"/>
              <a:gd name="connsiteY7" fmla="*/ 3449785 h 3724004"/>
              <a:gd name="connsiteX8" fmla="*/ 2374863 w 4584754"/>
              <a:gd name="connsiteY8" fmla="*/ 3455130 h 3724004"/>
              <a:gd name="connsiteX9" fmla="*/ 2207227 w 4584754"/>
              <a:gd name="connsiteY9" fmla="*/ 3470168 h 3724004"/>
              <a:gd name="connsiteX10" fmla="*/ 1849799 w 4584754"/>
              <a:gd name="connsiteY10" fmla="*/ 3509941 h 3724004"/>
              <a:gd name="connsiteX11" fmla="*/ 1415666 w 4584754"/>
              <a:gd name="connsiteY11" fmla="*/ 3646850 h 3724004"/>
              <a:gd name="connsiteX12" fmla="*/ 0 w 4584754"/>
              <a:gd name="connsiteY12" fmla="*/ 1966778 h 3724004"/>
              <a:gd name="connsiteX13" fmla="*/ 1415666 w 4584754"/>
              <a:gd name="connsiteY13" fmla="*/ 266 h 3724004"/>
              <a:gd name="connsiteX0" fmla="*/ 1415666 w 4593076"/>
              <a:gd name="connsiteY0" fmla="*/ 266 h 3724004"/>
              <a:gd name="connsiteX1" fmla="*/ 2238183 w 4593076"/>
              <a:gd name="connsiteY1" fmla="*/ 211320 h 3724004"/>
              <a:gd name="connsiteX2" fmla="*/ 2328373 w 4593076"/>
              <a:gd name="connsiteY2" fmla="*/ 221353 h 3724004"/>
              <a:gd name="connsiteX3" fmla="*/ 2465109 w 4593076"/>
              <a:gd name="connsiteY3" fmla="*/ 188703 h 3724004"/>
              <a:gd name="connsiteX4" fmla="*/ 3259299 w 4593076"/>
              <a:gd name="connsiteY4" fmla="*/ 7411 h 3724004"/>
              <a:gd name="connsiteX5" fmla="*/ 3973874 w 4593076"/>
              <a:gd name="connsiteY5" fmla="*/ 602434 h 3724004"/>
              <a:gd name="connsiteX6" fmla="*/ 4583015 w 4593076"/>
              <a:gd name="connsiteY6" fmla="*/ 1944744 h 3724004"/>
              <a:gd name="connsiteX7" fmla="*/ 3464804 w 4593076"/>
              <a:gd name="connsiteY7" fmla="*/ 3723969 h 3724004"/>
              <a:gd name="connsiteX8" fmla="*/ 2493640 w 4593076"/>
              <a:gd name="connsiteY8" fmla="*/ 3449785 h 3724004"/>
              <a:gd name="connsiteX9" fmla="*/ 2374863 w 4593076"/>
              <a:gd name="connsiteY9" fmla="*/ 3455130 h 3724004"/>
              <a:gd name="connsiteX10" fmla="*/ 2207227 w 4593076"/>
              <a:gd name="connsiteY10" fmla="*/ 3470168 h 3724004"/>
              <a:gd name="connsiteX11" fmla="*/ 1849799 w 4593076"/>
              <a:gd name="connsiteY11" fmla="*/ 3509941 h 3724004"/>
              <a:gd name="connsiteX12" fmla="*/ 1415666 w 4593076"/>
              <a:gd name="connsiteY12" fmla="*/ 3646850 h 3724004"/>
              <a:gd name="connsiteX13" fmla="*/ 0 w 4593076"/>
              <a:gd name="connsiteY13" fmla="*/ 1966778 h 3724004"/>
              <a:gd name="connsiteX14" fmla="*/ 1415666 w 4593076"/>
              <a:gd name="connsiteY14" fmla="*/ 266 h 3724004"/>
              <a:gd name="connsiteX0" fmla="*/ 1415666 w 4600711"/>
              <a:gd name="connsiteY0" fmla="*/ 8586 h 3732324"/>
              <a:gd name="connsiteX1" fmla="*/ 2238183 w 4600711"/>
              <a:gd name="connsiteY1" fmla="*/ 219640 h 3732324"/>
              <a:gd name="connsiteX2" fmla="*/ 2328373 w 4600711"/>
              <a:gd name="connsiteY2" fmla="*/ 229673 h 3732324"/>
              <a:gd name="connsiteX3" fmla="*/ 2465109 w 4600711"/>
              <a:gd name="connsiteY3" fmla="*/ 197023 h 3732324"/>
              <a:gd name="connsiteX4" fmla="*/ 3259299 w 4600711"/>
              <a:gd name="connsiteY4" fmla="*/ 15731 h 3732324"/>
              <a:gd name="connsiteX5" fmla="*/ 4088174 w 4600711"/>
              <a:gd name="connsiteY5" fmla="*/ 529792 h 3732324"/>
              <a:gd name="connsiteX6" fmla="*/ 4583015 w 4600711"/>
              <a:gd name="connsiteY6" fmla="*/ 1953064 h 3732324"/>
              <a:gd name="connsiteX7" fmla="*/ 3464804 w 4600711"/>
              <a:gd name="connsiteY7" fmla="*/ 3732289 h 3732324"/>
              <a:gd name="connsiteX8" fmla="*/ 2493640 w 4600711"/>
              <a:gd name="connsiteY8" fmla="*/ 3458105 h 3732324"/>
              <a:gd name="connsiteX9" fmla="*/ 2374863 w 4600711"/>
              <a:gd name="connsiteY9" fmla="*/ 3463450 h 3732324"/>
              <a:gd name="connsiteX10" fmla="*/ 2207227 w 4600711"/>
              <a:gd name="connsiteY10" fmla="*/ 3478488 h 3732324"/>
              <a:gd name="connsiteX11" fmla="*/ 1849799 w 4600711"/>
              <a:gd name="connsiteY11" fmla="*/ 3518261 h 3732324"/>
              <a:gd name="connsiteX12" fmla="*/ 1415666 w 4600711"/>
              <a:gd name="connsiteY12" fmla="*/ 3655170 h 3732324"/>
              <a:gd name="connsiteX13" fmla="*/ 0 w 4600711"/>
              <a:gd name="connsiteY13" fmla="*/ 1975098 h 3732324"/>
              <a:gd name="connsiteX14" fmla="*/ 1415666 w 4600711"/>
              <a:gd name="connsiteY14" fmla="*/ 8586 h 3732324"/>
              <a:gd name="connsiteX0" fmla="*/ 1415666 w 4605296"/>
              <a:gd name="connsiteY0" fmla="*/ 8586 h 3798205"/>
              <a:gd name="connsiteX1" fmla="*/ 2238183 w 4605296"/>
              <a:gd name="connsiteY1" fmla="*/ 219640 h 3798205"/>
              <a:gd name="connsiteX2" fmla="*/ 2328373 w 4605296"/>
              <a:gd name="connsiteY2" fmla="*/ 229673 h 3798205"/>
              <a:gd name="connsiteX3" fmla="*/ 2465109 w 4605296"/>
              <a:gd name="connsiteY3" fmla="*/ 197023 h 3798205"/>
              <a:gd name="connsiteX4" fmla="*/ 3259299 w 4605296"/>
              <a:gd name="connsiteY4" fmla="*/ 15731 h 3798205"/>
              <a:gd name="connsiteX5" fmla="*/ 4088174 w 4605296"/>
              <a:gd name="connsiteY5" fmla="*/ 529792 h 3798205"/>
              <a:gd name="connsiteX6" fmla="*/ 4587778 w 4605296"/>
              <a:gd name="connsiteY6" fmla="*/ 2253102 h 3798205"/>
              <a:gd name="connsiteX7" fmla="*/ 3464804 w 4605296"/>
              <a:gd name="connsiteY7" fmla="*/ 3732289 h 3798205"/>
              <a:gd name="connsiteX8" fmla="*/ 2493640 w 4605296"/>
              <a:gd name="connsiteY8" fmla="*/ 3458105 h 3798205"/>
              <a:gd name="connsiteX9" fmla="*/ 2374863 w 4605296"/>
              <a:gd name="connsiteY9" fmla="*/ 3463450 h 3798205"/>
              <a:gd name="connsiteX10" fmla="*/ 2207227 w 4605296"/>
              <a:gd name="connsiteY10" fmla="*/ 3478488 h 3798205"/>
              <a:gd name="connsiteX11" fmla="*/ 1849799 w 4605296"/>
              <a:gd name="connsiteY11" fmla="*/ 3518261 h 3798205"/>
              <a:gd name="connsiteX12" fmla="*/ 1415666 w 4605296"/>
              <a:gd name="connsiteY12" fmla="*/ 3655170 h 3798205"/>
              <a:gd name="connsiteX13" fmla="*/ 0 w 4605296"/>
              <a:gd name="connsiteY13" fmla="*/ 1975098 h 3798205"/>
              <a:gd name="connsiteX14" fmla="*/ 1415666 w 4605296"/>
              <a:gd name="connsiteY14" fmla="*/ 8586 h 3798205"/>
              <a:gd name="connsiteX0" fmla="*/ 1415666 w 4605296"/>
              <a:gd name="connsiteY0" fmla="*/ 8586 h 3735787"/>
              <a:gd name="connsiteX1" fmla="*/ 2238183 w 4605296"/>
              <a:gd name="connsiteY1" fmla="*/ 219640 h 3735787"/>
              <a:gd name="connsiteX2" fmla="*/ 2328373 w 4605296"/>
              <a:gd name="connsiteY2" fmla="*/ 229673 h 3735787"/>
              <a:gd name="connsiteX3" fmla="*/ 2465109 w 4605296"/>
              <a:gd name="connsiteY3" fmla="*/ 197023 h 3735787"/>
              <a:gd name="connsiteX4" fmla="*/ 3259299 w 4605296"/>
              <a:gd name="connsiteY4" fmla="*/ 15731 h 3735787"/>
              <a:gd name="connsiteX5" fmla="*/ 4088174 w 4605296"/>
              <a:gd name="connsiteY5" fmla="*/ 529792 h 3735787"/>
              <a:gd name="connsiteX6" fmla="*/ 4587778 w 4605296"/>
              <a:gd name="connsiteY6" fmla="*/ 2253102 h 3735787"/>
              <a:gd name="connsiteX7" fmla="*/ 3464804 w 4605296"/>
              <a:gd name="connsiteY7" fmla="*/ 3732289 h 3735787"/>
              <a:gd name="connsiteX8" fmla="*/ 2493640 w 4605296"/>
              <a:gd name="connsiteY8" fmla="*/ 3458105 h 3735787"/>
              <a:gd name="connsiteX9" fmla="*/ 2374863 w 4605296"/>
              <a:gd name="connsiteY9" fmla="*/ 3463450 h 3735787"/>
              <a:gd name="connsiteX10" fmla="*/ 2207227 w 4605296"/>
              <a:gd name="connsiteY10" fmla="*/ 3478488 h 3735787"/>
              <a:gd name="connsiteX11" fmla="*/ 1849799 w 4605296"/>
              <a:gd name="connsiteY11" fmla="*/ 3518261 h 3735787"/>
              <a:gd name="connsiteX12" fmla="*/ 1415666 w 4605296"/>
              <a:gd name="connsiteY12" fmla="*/ 3655170 h 3735787"/>
              <a:gd name="connsiteX13" fmla="*/ 0 w 4605296"/>
              <a:gd name="connsiteY13" fmla="*/ 1975098 h 3735787"/>
              <a:gd name="connsiteX14" fmla="*/ 1415666 w 4605296"/>
              <a:gd name="connsiteY14" fmla="*/ 8586 h 3735787"/>
              <a:gd name="connsiteX0" fmla="*/ 1415666 w 4573283"/>
              <a:gd name="connsiteY0" fmla="*/ 8586 h 3798857"/>
              <a:gd name="connsiteX1" fmla="*/ 2238183 w 4573283"/>
              <a:gd name="connsiteY1" fmla="*/ 219640 h 3798857"/>
              <a:gd name="connsiteX2" fmla="*/ 2328373 w 4573283"/>
              <a:gd name="connsiteY2" fmla="*/ 229673 h 3798857"/>
              <a:gd name="connsiteX3" fmla="*/ 2465109 w 4573283"/>
              <a:gd name="connsiteY3" fmla="*/ 197023 h 3798857"/>
              <a:gd name="connsiteX4" fmla="*/ 3259299 w 4573283"/>
              <a:gd name="connsiteY4" fmla="*/ 15731 h 3798857"/>
              <a:gd name="connsiteX5" fmla="*/ 4088174 w 4573283"/>
              <a:gd name="connsiteY5" fmla="*/ 529792 h 3798857"/>
              <a:gd name="connsiteX6" fmla="*/ 4554440 w 4573283"/>
              <a:gd name="connsiteY6" fmla="*/ 2243577 h 3798857"/>
              <a:gd name="connsiteX7" fmla="*/ 3464804 w 4573283"/>
              <a:gd name="connsiteY7" fmla="*/ 3732289 h 3798857"/>
              <a:gd name="connsiteX8" fmla="*/ 2493640 w 4573283"/>
              <a:gd name="connsiteY8" fmla="*/ 3458105 h 3798857"/>
              <a:gd name="connsiteX9" fmla="*/ 2374863 w 4573283"/>
              <a:gd name="connsiteY9" fmla="*/ 3463450 h 3798857"/>
              <a:gd name="connsiteX10" fmla="*/ 2207227 w 4573283"/>
              <a:gd name="connsiteY10" fmla="*/ 3478488 h 3798857"/>
              <a:gd name="connsiteX11" fmla="*/ 1849799 w 4573283"/>
              <a:gd name="connsiteY11" fmla="*/ 3518261 h 3798857"/>
              <a:gd name="connsiteX12" fmla="*/ 1415666 w 4573283"/>
              <a:gd name="connsiteY12" fmla="*/ 3655170 h 3798857"/>
              <a:gd name="connsiteX13" fmla="*/ 0 w 4573283"/>
              <a:gd name="connsiteY13" fmla="*/ 1975098 h 3798857"/>
              <a:gd name="connsiteX14" fmla="*/ 1415666 w 4573283"/>
              <a:gd name="connsiteY14" fmla="*/ 8586 h 3798857"/>
              <a:gd name="connsiteX0" fmla="*/ 1415666 w 4573283"/>
              <a:gd name="connsiteY0" fmla="*/ 8586 h 3732635"/>
              <a:gd name="connsiteX1" fmla="*/ 2238183 w 4573283"/>
              <a:gd name="connsiteY1" fmla="*/ 219640 h 3732635"/>
              <a:gd name="connsiteX2" fmla="*/ 2328373 w 4573283"/>
              <a:gd name="connsiteY2" fmla="*/ 229673 h 3732635"/>
              <a:gd name="connsiteX3" fmla="*/ 2465109 w 4573283"/>
              <a:gd name="connsiteY3" fmla="*/ 197023 h 3732635"/>
              <a:gd name="connsiteX4" fmla="*/ 3259299 w 4573283"/>
              <a:gd name="connsiteY4" fmla="*/ 15731 h 3732635"/>
              <a:gd name="connsiteX5" fmla="*/ 4088174 w 4573283"/>
              <a:gd name="connsiteY5" fmla="*/ 529792 h 3732635"/>
              <a:gd name="connsiteX6" fmla="*/ 4554440 w 4573283"/>
              <a:gd name="connsiteY6" fmla="*/ 2243577 h 3732635"/>
              <a:gd name="connsiteX7" fmla="*/ 3464804 w 4573283"/>
              <a:gd name="connsiteY7" fmla="*/ 3732289 h 3732635"/>
              <a:gd name="connsiteX8" fmla="*/ 2493640 w 4573283"/>
              <a:gd name="connsiteY8" fmla="*/ 3458105 h 3732635"/>
              <a:gd name="connsiteX9" fmla="*/ 2374863 w 4573283"/>
              <a:gd name="connsiteY9" fmla="*/ 3463450 h 3732635"/>
              <a:gd name="connsiteX10" fmla="*/ 2207227 w 4573283"/>
              <a:gd name="connsiteY10" fmla="*/ 3478488 h 3732635"/>
              <a:gd name="connsiteX11" fmla="*/ 1849799 w 4573283"/>
              <a:gd name="connsiteY11" fmla="*/ 3518261 h 3732635"/>
              <a:gd name="connsiteX12" fmla="*/ 1415666 w 4573283"/>
              <a:gd name="connsiteY12" fmla="*/ 3655170 h 3732635"/>
              <a:gd name="connsiteX13" fmla="*/ 0 w 4573283"/>
              <a:gd name="connsiteY13" fmla="*/ 1975098 h 3732635"/>
              <a:gd name="connsiteX14" fmla="*/ 1415666 w 4573283"/>
              <a:gd name="connsiteY14" fmla="*/ 8586 h 373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573283" h="3732635">
                <a:moveTo>
                  <a:pt x="1415666" y="8586"/>
                </a:moveTo>
                <a:cubicBezTo>
                  <a:pt x="1622232" y="3422"/>
                  <a:pt x="1886846" y="73601"/>
                  <a:pt x="2238183" y="219640"/>
                </a:cubicBezTo>
                <a:lnTo>
                  <a:pt x="2328373" y="229673"/>
                </a:lnTo>
                <a:lnTo>
                  <a:pt x="2465109" y="197023"/>
                </a:lnTo>
                <a:cubicBezTo>
                  <a:pt x="2742912" y="58738"/>
                  <a:pt x="2988788" y="-39730"/>
                  <a:pt x="3259299" y="15731"/>
                </a:cubicBezTo>
                <a:cubicBezTo>
                  <a:pt x="3529810" y="71192"/>
                  <a:pt x="3867555" y="206903"/>
                  <a:pt x="4088174" y="529792"/>
                </a:cubicBezTo>
                <a:cubicBezTo>
                  <a:pt x="4308793" y="852681"/>
                  <a:pt x="4658335" y="1709827"/>
                  <a:pt x="4554440" y="2243577"/>
                </a:cubicBezTo>
                <a:cubicBezTo>
                  <a:pt x="4450545" y="2777327"/>
                  <a:pt x="4217846" y="3753706"/>
                  <a:pt x="3464804" y="3732289"/>
                </a:cubicBezTo>
                <a:cubicBezTo>
                  <a:pt x="3066288" y="3720955"/>
                  <a:pt x="2891978" y="3626604"/>
                  <a:pt x="2493640" y="3458105"/>
                </a:cubicBezTo>
                <a:lnTo>
                  <a:pt x="2374863" y="3463450"/>
                </a:lnTo>
                <a:cubicBezTo>
                  <a:pt x="2353908" y="3459731"/>
                  <a:pt x="2232944" y="3467919"/>
                  <a:pt x="2207227" y="3478488"/>
                </a:cubicBezTo>
                <a:cubicBezTo>
                  <a:pt x="2111382" y="3501514"/>
                  <a:pt x="1981726" y="3488814"/>
                  <a:pt x="1849799" y="3518261"/>
                </a:cubicBezTo>
                <a:cubicBezTo>
                  <a:pt x="1717872" y="3547708"/>
                  <a:pt x="1606095" y="3638123"/>
                  <a:pt x="1415666" y="3655170"/>
                </a:cubicBezTo>
                <a:cubicBezTo>
                  <a:pt x="754654" y="3671695"/>
                  <a:pt x="0" y="2982074"/>
                  <a:pt x="0" y="1975098"/>
                </a:cubicBezTo>
                <a:cubicBezTo>
                  <a:pt x="0" y="968122"/>
                  <a:pt x="754654" y="25111"/>
                  <a:pt x="1415666" y="8586"/>
                </a:cubicBezTo>
                <a:close/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620A1B69-E899-4844-B91E-386C0FD89BBB}"/>
              </a:ext>
            </a:extLst>
          </p:cNvPr>
          <p:cNvSpPr/>
          <p:nvPr/>
        </p:nvSpPr>
        <p:spPr>
          <a:xfrm>
            <a:off x="2302526" y="3922004"/>
            <a:ext cx="782197" cy="483309"/>
          </a:xfrm>
          <a:prstGeom prst="ellipse">
            <a:avLst/>
          </a:prstGeom>
          <a:solidFill>
            <a:schemeClr val="bg1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B2CB897-279B-49F2-8C3B-F25D237013F4}"/>
              </a:ext>
            </a:extLst>
          </p:cNvPr>
          <p:cNvSpPr/>
          <p:nvPr/>
        </p:nvSpPr>
        <p:spPr>
          <a:xfrm>
            <a:off x="4307596" y="3922004"/>
            <a:ext cx="782197" cy="517793"/>
          </a:xfrm>
          <a:prstGeom prst="ellipse">
            <a:avLst/>
          </a:prstGeom>
          <a:solidFill>
            <a:schemeClr val="bg1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81EC3603-6C42-483F-9B9E-EBCBFCE366D6}"/>
              </a:ext>
            </a:extLst>
          </p:cNvPr>
          <p:cNvSpPr/>
          <p:nvPr/>
        </p:nvSpPr>
        <p:spPr>
          <a:xfrm>
            <a:off x="2323877" y="3946561"/>
            <a:ext cx="429739" cy="434193"/>
          </a:xfrm>
          <a:custGeom>
            <a:avLst/>
            <a:gdLst>
              <a:gd name="connsiteX0" fmla="*/ 0 w 429657"/>
              <a:gd name="connsiteY0" fmla="*/ 203813 h 407625"/>
              <a:gd name="connsiteX1" fmla="*/ 214829 w 429657"/>
              <a:gd name="connsiteY1" fmla="*/ 0 h 407625"/>
              <a:gd name="connsiteX2" fmla="*/ 429658 w 429657"/>
              <a:gd name="connsiteY2" fmla="*/ 203813 h 407625"/>
              <a:gd name="connsiteX3" fmla="*/ 214829 w 429657"/>
              <a:gd name="connsiteY3" fmla="*/ 407626 h 407625"/>
              <a:gd name="connsiteX4" fmla="*/ 0 w 429657"/>
              <a:gd name="connsiteY4" fmla="*/ 203813 h 407625"/>
              <a:gd name="connsiteX0" fmla="*/ 368 w 430026"/>
              <a:gd name="connsiteY0" fmla="*/ 247881 h 451694"/>
              <a:gd name="connsiteX1" fmla="*/ 259264 w 430026"/>
              <a:gd name="connsiteY1" fmla="*/ 0 h 451694"/>
              <a:gd name="connsiteX2" fmla="*/ 430026 w 430026"/>
              <a:gd name="connsiteY2" fmla="*/ 247881 h 451694"/>
              <a:gd name="connsiteX3" fmla="*/ 215197 w 430026"/>
              <a:gd name="connsiteY3" fmla="*/ 451694 h 451694"/>
              <a:gd name="connsiteX4" fmla="*/ 368 w 430026"/>
              <a:gd name="connsiteY4" fmla="*/ 247881 h 451694"/>
              <a:gd name="connsiteX0" fmla="*/ 81 w 429739"/>
              <a:gd name="connsiteY0" fmla="*/ 247881 h 506779"/>
              <a:gd name="connsiteX1" fmla="*/ 258977 w 429739"/>
              <a:gd name="connsiteY1" fmla="*/ 0 h 506779"/>
              <a:gd name="connsiteX2" fmla="*/ 429739 w 429739"/>
              <a:gd name="connsiteY2" fmla="*/ 247881 h 506779"/>
              <a:gd name="connsiteX3" fmla="*/ 236943 w 429739"/>
              <a:gd name="connsiteY3" fmla="*/ 506779 h 506779"/>
              <a:gd name="connsiteX4" fmla="*/ 81 w 429739"/>
              <a:gd name="connsiteY4" fmla="*/ 247881 h 506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739" h="506779">
                <a:moveTo>
                  <a:pt x="81" y="247881"/>
                </a:moveTo>
                <a:cubicBezTo>
                  <a:pt x="3753" y="163418"/>
                  <a:pt x="140330" y="0"/>
                  <a:pt x="258977" y="0"/>
                </a:cubicBezTo>
                <a:cubicBezTo>
                  <a:pt x="377624" y="0"/>
                  <a:pt x="429739" y="135318"/>
                  <a:pt x="429739" y="247881"/>
                </a:cubicBezTo>
                <a:cubicBezTo>
                  <a:pt x="429739" y="360444"/>
                  <a:pt x="355590" y="506779"/>
                  <a:pt x="236943" y="506779"/>
                </a:cubicBezTo>
                <a:cubicBezTo>
                  <a:pt x="118296" y="506779"/>
                  <a:pt x="-3591" y="332344"/>
                  <a:pt x="81" y="247881"/>
                </a:cubicBezTo>
                <a:close/>
              </a:path>
            </a:pathLst>
          </a:custGeom>
          <a:solidFill>
            <a:schemeClr val="tx1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1">
            <a:extLst>
              <a:ext uri="{FF2B5EF4-FFF2-40B4-BE49-F238E27FC236}">
                <a16:creationId xmlns:a16="http://schemas.microsoft.com/office/drawing/2014/main" id="{2B01917E-8A1A-4F51-9487-5DE8B59B241C}"/>
              </a:ext>
            </a:extLst>
          </p:cNvPr>
          <p:cNvSpPr/>
          <p:nvPr/>
        </p:nvSpPr>
        <p:spPr>
          <a:xfrm>
            <a:off x="4329397" y="3944753"/>
            <a:ext cx="429739" cy="472293"/>
          </a:xfrm>
          <a:custGeom>
            <a:avLst/>
            <a:gdLst>
              <a:gd name="connsiteX0" fmla="*/ 0 w 429657"/>
              <a:gd name="connsiteY0" fmla="*/ 203813 h 407625"/>
              <a:gd name="connsiteX1" fmla="*/ 214829 w 429657"/>
              <a:gd name="connsiteY1" fmla="*/ 0 h 407625"/>
              <a:gd name="connsiteX2" fmla="*/ 429658 w 429657"/>
              <a:gd name="connsiteY2" fmla="*/ 203813 h 407625"/>
              <a:gd name="connsiteX3" fmla="*/ 214829 w 429657"/>
              <a:gd name="connsiteY3" fmla="*/ 407626 h 407625"/>
              <a:gd name="connsiteX4" fmla="*/ 0 w 429657"/>
              <a:gd name="connsiteY4" fmla="*/ 203813 h 407625"/>
              <a:gd name="connsiteX0" fmla="*/ 368 w 430026"/>
              <a:gd name="connsiteY0" fmla="*/ 247881 h 451694"/>
              <a:gd name="connsiteX1" fmla="*/ 259264 w 430026"/>
              <a:gd name="connsiteY1" fmla="*/ 0 h 451694"/>
              <a:gd name="connsiteX2" fmla="*/ 430026 w 430026"/>
              <a:gd name="connsiteY2" fmla="*/ 247881 h 451694"/>
              <a:gd name="connsiteX3" fmla="*/ 215197 w 430026"/>
              <a:gd name="connsiteY3" fmla="*/ 451694 h 451694"/>
              <a:gd name="connsiteX4" fmla="*/ 368 w 430026"/>
              <a:gd name="connsiteY4" fmla="*/ 247881 h 451694"/>
              <a:gd name="connsiteX0" fmla="*/ 81 w 429739"/>
              <a:gd name="connsiteY0" fmla="*/ 247881 h 506779"/>
              <a:gd name="connsiteX1" fmla="*/ 258977 w 429739"/>
              <a:gd name="connsiteY1" fmla="*/ 0 h 506779"/>
              <a:gd name="connsiteX2" fmla="*/ 429739 w 429739"/>
              <a:gd name="connsiteY2" fmla="*/ 247881 h 506779"/>
              <a:gd name="connsiteX3" fmla="*/ 236943 w 429739"/>
              <a:gd name="connsiteY3" fmla="*/ 506779 h 506779"/>
              <a:gd name="connsiteX4" fmla="*/ 81 w 429739"/>
              <a:gd name="connsiteY4" fmla="*/ 247881 h 506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739" h="506779">
                <a:moveTo>
                  <a:pt x="81" y="247881"/>
                </a:moveTo>
                <a:cubicBezTo>
                  <a:pt x="3753" y="163418"/>
                  <a:pt x="140330" y="0"/>
                  <a:pt x="258977" y="0"/>
                </a:cubicBezTo>
                <a:cubicBezTo>
                  <a:pt x="377624" y="0"/>
                  <a:pt x="429739" y="135318"/>
                  <a:pt x="429739" y="247881"/>
                </a:cubicBezTo>
                <a:cubicBezTo>
                  <a:pt x="429739" y="360444"/>
                  <a:pt x="355590" y="506779"/>
                  <a:pt x="236943" y="506779"/>
                </a:cubicBezTo>
                <a:cubicBezTo>
                  <a:pt x="118296" y="506779"/>
                  <a:pt x="-3591" y="332344"/>
                  <a:pt x="81" y="247881"/>
                </a:cubicBezTo>
                <a:close/>
              </a:path>
            </a:pathLst>
          </a:custGeom>
          <a:solidFill>
            <a:schemeClr val="tx1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B8FBFDCA-B626-4EA8-89BB-C9EBEF7A6507}"/>
              </a:ext>
            </a:extLst>
          </p:cNvPr>
          <p:cNvSpPr/>
          <p:nvPr/>
        </p:nvSpPr>
        <p:spPr>
          <a:xfrm>
            <a:off x="2387600" y="754534"/>
            <a:ext cx="338235" cy="374650"/>
          </a:xfrm>
          <a:prstGeom prst="ellipse">
            <a:avLst/>
          </a:pr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C5C786AC-69F5-4B00-97EE-E1B693D58245}"/>
              </a:ext>
            </a:extLst>
          </p:cNvPr>
          <p:cNvSpPr/>
          <p:nvPr/>
        </p:nvSpPr>
        <p:spPr>
          <a:xfrm>
            <a:off x="4375150" y="754534"/>
            <a:ext cx="338235" cy="374650"/>
          </a:xfrm>
          <a:prstGeom prst="ellipse">
            <a:avLst/>
          </a:pr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82E3E59D-5D45-4365-A2C8-97D2AB7CE18F}"/>
              </a:ext>
            </a:extLst>
          </p:cNvPr>
          <p:cNvSpPr/>
          <p:nvPr/>
        </p:nvSpPr>
        <p:spPr>
          <a:xfrm flipH="1">
            <a:off x="2451099" y="1110168"/>
            <a:ext cx="44960" cy="750382"/>
          </a:xfrm>
          <a:custGeom>
            <a:avLst/>
            <a:gdLst>
              <a:gd name="connsiteX0" fmla="*/ 0 w 6350"/>
              <a:gd name="connsiteY0" fmla="*/ 0 h 774700"/>
              <a:gd name="connsiteX1" fmla="*/ 6350 w 6350"/>
              <a:gd name="connsiteY1" fmla="*/ 774700 h 774700"/>
              <a:gd name="connsiteX0" fmla="*/ 0 w 10000"/>
              <a:gd name="connsiteY0" fmla="*/ 0 h 10000"/>
              <a:gd name="connsiteX1" fmla="*/ 4444 w 10000"/>
              <a:gd name="connsiteY1" fmla="*/ 4183 h 10000"/>
              <a:gd name="connsiteX2" fmla="*/ 10000 w 10000"/>
              <a:gd name="connsiteY2" fmla="*/ 10000 h 10000"/>
              <a:gd name="connsiteX0" fmla="*/ 2583 w 12583"/>
              <a:gd name="connsiteY0" fmla="*/ 0 h 10000"/>
              <a:gd name="connsiteX1" fmla="*/ 83 w 12583"/>
              <a:gd name="connsiteY1" fmla="*/ 5138 h 10000"/>
              <a:gd name="connsiteX2" fmla="*/ 12583 w 12583"/>
              <a:gd name="connsiteY2" fmla="*/ 10000 h 10000"/>
              <a:gd name="connsiteX0" fmla="*/ 15083 w 15083"/>
              <a:gd name="connsiteY0" fmla="*/ 0 h 10260"/>
              <a:gd name="connsiteX1" fmla="*/ 83 w 15083"/>
              <a:gd name="connsiteY1" fmla="*/ 5398 h 10260"/>
              <a:gd name="connsiteX2" fmla="*/ 12583 w 15083"/>
              <a:gd name="connsiteY2" fmla="*/ 10260 h 10260"/>
              <a:gd name="connsiteX0" fmla="*/ 8138 w 12583"/>
              <a:gd name="connsiteY0" fmla="*/ 0 h 10260"/>
              <a:gd name="connsiteX1" fmla="*/ 83 w 12583"/>
              <a:gd name="connsiteY1" fmla="*/ 5398 h 10260"/>
              <a:gd name="connsiteX2" fmla="*/ 12583 w 12583"/>
              <a:gd name="connsiteY2" fmla="*/ 10260 h 10260"/>
              <a:gd name="connsiteX0" fmla="*/ 5389 w 9834"/>
              <a:gd name="connsiteY0" fmla="*/ 0 h 10260"/>
              <a:gd name="connsiteX1" fmla="*/ 112 w 9834"/>
              <a:gd name="connsiteY1" fmla="*/ 5051 h 10260"/>
              <a:gd name="connsiteX2" fmla="*/ 9834 w 9834"/>
              <a:gd name="connsiteY2" fmla="*/ 10260 h 1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34" h="10260">
                <a:moveTo>
                  <a:pt x="5389" y="0"/>
                </a:moveTo>
                <a:lnTo>
                  <a:pt x="112" y="5051"/>
                </a:lnTo>
                <a:cubicBezTo>
                  <a:pt x="-1000" y="5499"/>
                  <a:pt x="6500" y="9522"/>
                  <a:pt x="9834" y="10260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04900825-55C6-4A79-903A-56C06A06430F}"/>
              </a:ext>
            </a:extLst>
          </p:cNvPr>
          <p:cNvSpPr/>
          <p:nvPr/>
        </p:nvSpPr>
        <p:spPr>
          <a:xfrm flipH="1">
            <a:off x="2670384" y="1045139"/>
            <a:ext cx="45719" cy="750382"/>
          </a:xfrm>
          <a:custGeom>
            <a:avLst/>
            <a:gdLst>
              <a:gd name="connsiteX0" fmla="*/ 0 w 6350"/>
              <a:gd name="connsiteY0" fmla="*/ 0 h 774700"/>
              <a:gd name="connsiteX1" fmla="*/ 6350 w 6350"/>
              <a:gd name="connsiteY1" fmla="*/ 774700 h 774700"/>
              <a:gd name="connsiteX0" fmla="*/ 0 w 10000"/>
              <a:gd name="connsiteY0" fmla="*/ 0 h 10000"/>
              <a:gd name="connsiteX1" fmla="*/ 4444 w 10000"/>
              <a:gd name="connsiteY1" fmla="*/ 4183 h 10000"/>
              <a:gd name="connsiteX2" fmla="*/ 10000 w 10000"/>
              <a:gd name="connsiteY2" fmla="*/ 10000 h 10000"/>
              <a:gd name="connsiteX0" fmla="*/ 2583 w 12583"/>
              <a:gd name="connsiteY0" fmla="*/ 0 h 10000"/>
              <a:gd name="connsiteX1" fmla="*/ 83 w 12583"/>
              <a:gd name="connsiteY1" fmla="*/ 5138 h 10000"/>
              <a:gd name="connsiteX2" fmla="*/ 12583 w 12583"/>
              <a:gd name="connsiteY2" fmla="*/ 10000 h 10000"/>
              <a:gd name="connsiteX0" fmla="*/ 15083 w 15083"/>
              <a:gd name="connsiteY0" fmla="*/ 0 h 10260"/>
              <a:gd name="connsiteX1" fmla="*/ 83 w 15083"/>
              <a:gd name="connsiteY1" fmla="*/ 5398 h 10260"/>
              <a:gd name="connsiteX2" fmla="*/ 12583 w 15083"/>
              <a:gd name="connsiteY2" fmla="*/ 10260 h 10260"/>
              <a:gd name="connsiteX0" fmla="*/ 8138 w 12583"/>
              <a:gd name="connsiteY0" fmla="*/ 0 h 10260"/>
              <a:gd name="connsiteX1" fmla="*/ 83 w 12583"/>
              <a:gd name="connsiteY1" fmla="*/ 5398 h 10260"/>
              <a:gd name="connsiteX2" fmla="*/ 12583 w 12583"/>
              <a:gd name="connsiteY2" fmla="*/ 10260 h 10260"/>
              <a:gd name="connsiteX0" fmla="*/ 5389 w 9834"/>
              <a:gd name="connsiteY0" fmla="*/ 0 h 10260"/>
              <a:gd name="connsiteX1" fmla="*/ 112 w 9834"/>
              <a:gd name="connsiteY1" fmla="*/ 5051 h 10260"/>
              <a:gd name="connsiteX2" fmla="*/ 9834 w 9834"/>
              <a:gd name="connsiteY2" fmla="*/ 10260 h 1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34" h="10260">
                <a:moveTo>
                  <a:pt x="5389" y="0"/>
                </a:moveTo>
                <a:lnTo>
                  <a:pt x="112" y="5051"/>
                </a:lnTo>
                <a:cubicBezTo>
                  <a:pt x="-1000" y="5499"/>
                  <a:pt x="6500" y="9522"/>
                  <a:pt x="9834" y="10260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531653EC-9948-40BD-96E5-962EB5C97067}"/>
              </a:ext>
            </a:extLst>
          </p:cNvPr>
          <p:cNvCxnSpPr>
            <a:cxnSpLocks/>
          </p:cNvCxnSpPr>
          <p:nvPr/>
        </p:nvCxnSpPr>
        <p:spPr>
          <a:xfrm flipV="1">
            <a:off x="2482850" y="1282700"/>
            <a:ext cx="249335" cy="25400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10022E7C-1B17-46DC-B1D8-4D24506FF33B}"/>
              </a:ext>
            </a:extLst>
          </p:cNvPr>
          <p:cNvCxnSpPr>
            <a:cxnSpLocks/>
          </p:cNvCxnSpPr>
          <p:nvPr/>
        </p:nvCxnSpPr>
        <p:spPr>
          <a:xfrm flipV="1">
            <a:off x="2482850" y="1484818"/>
            <a:ext cx="249335" cy="26482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ED47A6CC-83E5-47D7-BA45-06C764D3A188}"/>
              </a:ext>
            </a:extLst>
          </p:cNvPr>
          <p:cNvSpPr/>
          <p:nvPr/>
        </p:nvSpPr>
        <p:spPr>
          <a:xfrm flipH="1">
            <a:off x="4427714" y="1110168"/>
            <a:ext cx="29651" cy="685353"/>
          </a:xfrm>
          <a:custGeom>
            <a:avLst/>
            <a:gdLst>
              <a:gd name="connsiteX0" fmla="*/ 0 w 6350"/>
              <a:gd name="connsiteY0" fmla="*/ 0 h 774700"/>
              <a:gd name="connsiteX1" fmla="*/ 6350 w 6350"/>
              <a:gd name="connsiteY1" fmla="*/ 774700 h 774700"/>
              <a:gd name="connsiteX0" fmla="*/ 0 w 10000"/>
              <a:gd name="connsiteY0" fmla="*/ 0 h 10000"/>
              <a:gd name="connsiteX1" fmla="*/ 4444 w 10000"/>
              <a:gd name="connsiteY1" fmla="*/ 4183 h 10000"/>
              <a:gd name="connsiteX2" fmla="*/ 10000 w 10000"/>
              <a:gd name="connsiteY2" fmla="*/ 10000 h 10000"/>
              <a:gd name="connsiteX0" fmla="*/ 2583 w 12583"/>
              <a:gd name="connsiteY0" fmla="*/ 0 h 10000"/>
              <a:gd name="connsiteX1" fmla="*/ 83 w 12583"/>
              <a:gd name="connsiteY1" fmla="*/ 5138 h 10000"/>
              <a:gd name="connsiteX2" fmla="*/ 12583 w 12583"/>
              <a:gd name="connsiteY2" fmla="*/ 10000 h 10000"/>
              <a:gd name="connsiteX0" fmla="*/ 15083 w 15083"/>
              <a:gd name="connsiteY0" fmla="*/ 0 h 10260"/>
              <a:gd name="connsiteX1" fmla="*/ 83 w 15083"/>
              <a:gd name="connsiteY1" fmla="*/ 5398 h 10260"/>
              <a:gd name="connsiteX2" fmla="*/ 12583 w 15083"/>
              <a:gd name="connsiteY2" fmla="*/ 10260 h 10260"/>
              <a:gd name="connsiteX0" fmla="*/ 8138 w 12583"/>
              <a:gd name="connsiteY0" fmla="*/ 0 h 10260"/>
              <a:gd name="connsiteX1" fmla="*/ 83 w 12583"/>
              <a:gd name="connsiteY1" fmla="*/ 5398 h 10260"/>
              <a:gd name="connsiteX2" fmla="*/ 12583 w 12583"/>
              <a:gd name="connsiteY2" fmla="*/ 10260 h 10260"/>
              <a:gd name="connsiteX0" fmla="*/ 5389 w 9834"/>
              <a:gd name="connsiteY0" fmla="*/ 0 h 10260"/>
              <a:gd name="connsiteX1" fmla="*/ 112 w 9834"/>
              <a:gd name="connsiteY1" fmla="*/ 5051 h 10260"/>
              <a:gd name="connsiteX2" fmla="*/ 9834 w 9834"/>
              <a:gd name="connsiteY2" fmla="*/ 10260 h 10260"/>
              <a:gd name="connsiteX0" fmla="*/ 392 w 4912"/>
              <a:gd name="connsiteY0" fmla="*/ 0 h 10000"/>
              <a:gd name="connsiteX1" fmla="*/ 286 w 4912"/>
              <a:gd name="connsiteY1" fmla="*/ 5108 h 10000"/>
              <a:gd name="connsiteX2" fmla="*/ 4912 w 4912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12" h="10000">
                <a:moveTo>
                  <a:pt x="392" y="0"/>
                </a:moveTo>
                <a:cubicBezTo>
                  <a:pt x="357" y="1703"/>
                  <a:pt x="321" y="3405"/>
                  <a:pt x="286" y="5108"/>
                </a:cubicBezTo>
                <a:cubicBezTo>
                  <a:pt x="-845" y="5545"/>
                  <a:pt x="1522" y="9281"/>
                  <a:pt x="4912" y="10000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E01E2EEA-E920-4C09-91F3-52E38F1B3552}"/>
              </a:ext>
            </a:extLst>
          </p:cNvPr>
          <p:cNvSpPr/>
          <p:nvPr/>
        </p:nvSpPr>
        <p:spPr>
          <a:xfrm flipH="1">
            <a:off x="4651484" y="1110167"/>
            <a:ext cx="43585" cy="717085"/>
          </a:xfrm>
          <a:custGeom>
            <a:avLst/>
            <a:gdLst>
              <a:gd name="connsiteX0" fmla="*/ 0 w 6350"/>
              <a:gd name="connsiteY0" fmla="*/ 0 h 774700"/>
              <a:gd name="connsiteX1" fmla="*/ 6350 w 6350"/>
              <a:gd name="connsiteY1" fmla="*/ 774700 h 774700"/>
              <a:gd name="connsiteX0" fmla="*/ 0 w 10000"/>
              <a:gd name="connsiteY0" fmla="*/ 0 h 10000"/>
              <a:gd name="connsiteX1" fmla="*/ 4444 w 10000"/>
              <a:gd name="connsiteY1" fmla="*/ 4183 h 10000"/>
              <a:gd name="connsiteX2" fmla="*/ 10000 w 10000"/>
              <a:gd name="connsiteY2" fmla="*/ 10000 h 10000"/>
              <a:gd name="connsiteX0" fmla="*/ 2583 w 12583"/>
              <a:gd name="connsiteY0" fmla="*/ 0 h 10000"/>
              <a:gd name="connsiteX1" fmla="*/ 83 w 12583"/>
              <a:gd name="connsiteY1" fmla="*/ 5138 h 10000"/>
              <a:gd name="connsiteX2" fmla="*/ 12583 w 12583"/>
              <a:gd name="connsiteY2" fmla="*/ 10000 h 10000"/>
              <a:gd name="connsiteX0" fmla="*/ 15083 w 15083"/>
              <a:gd name="connsiteY0" fmla="*/ 0 h 10260"/>
              <a:gd name="connsiteX1" fmla="*/ 83 w 15083"/>
              <a:gd name="connsiteY1" fmla="*/ 5398 h 10260"/>
              <a:gd name="connsiteX2" fmla="*/ 12583 w 15083"/>
              <a:gd name="connsiteY2" fmla="*/ 10260 h 10260"/>
              <a:gd name="connsiteX0" fmla="*/ 8138 w 12583"/>
              <a:gd name="connsiteY0" fmla="*/ 0 h 10260"/>
              <a:gd name="connsiteX1" fmla="*/ 83 w 12583"/>
              <a:gd name="connsiteY1" fmla="*/ 5398 h 10260"/>
              <a:gd name="connsiteX2" fmla="*/ 12583 w 12583"/>
              <a:gd name="connsiteY2" fmla="*/ 10260 h 10260"/>
              <a:gd name="connsiteX0" fmla="*/ 5389 w 9834"/>
              <a:gd name="connsiteY0" fmla="*/ 0 h 10260"/>
              <a:gd name="connsiteX1" fmla="*/ 112 w 9834"/>
              <a:gd name="connsiteY1" fmla="*/ 5051 h 10260"/>
              <a:gd name="connsiteX2" fmla="*/ 9834 w 9834"/>
              <a:gd name="connsiteY2" fmla="*/ 10260 h 10260"/>
              <a:gd name="connsiteX0" fmla="*/ 5627 w 5627"/>
              <a:gd name="connsiteY0" fmla="*/ 0 h 10463"/>
              <a:gd name="connsiteX1" fmla="*/ 261 w 5627"/>
              <a:gd name="connsiteY1" fmla="*/ 4923 h 10463"/>
              <a:gd name="connsiteX2" fmla="*/ 5228 w 5627"/>
              <a:gd name="connsiteY2" fmla="*/ 10463 h 1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27" h="10463">
                <a:moveTo>
                  <a:pt x="5627" y="0"/>
                </a:moveTo>
                <a:lnTo>
                  <a:pt x="261" y="4923"/>
                </a:lnTo>
                <a:cubicBezTo>
                  <a:pt x="-870" y="5360"/>
                  <a:pt x="1838" y="9744"/>
                  <a:pt x="5228" y="10463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C47DDC19-6BEB-4880-90FC-A1ECF057122A}"/>
              </a:ext>
            </a:extLst>
          </p:cNvPr>
          <p:cNvCxnSpPr>
            <a:cxnSpLocks/>
          </p:cNvCxnSpPr>
          <p:nvPr/>
        </p:nvCxnSpPr>
        <p:spPr>
          <a:xfrm flipV="1">
            <a:off x="4457353" y="1362942"/>
            <a:ext cx="249335" cy="25400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906DEFDC-90DB-489F-AF33-C0469409E087}"/>
              </a:ext>
            </a:extLst>
          </p:cNvPr>
          <p:cNvCxnSpPr>
            <a:cxnSpLocks/>
          </p:cNvCxnSpPr>
          <p:nvPr/>
        </p:nvCxnSpPr>
        <p:spPr>
          <a:xfrm flipV="1">
            <a:off x="4471998" y="1546344"/>
            <a:ext cx="249335" cy="26482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楕円 36">
            <a:extLst>
              <a:ext uri="{FF2B5EF4-FFF2-40B4-BE49-F238E27FC236}">
                <a16:creationId xmlns:a16="http://schemas.microsoft.com/office/drawing/2014/main" id="{0DE7EB90-60BD-4B34-829E-5483F4DEE591}"/>
              </a:ext>
            </a:extLst>
          </p:cNvPr>
          <p:cNvSpPr/>
          <p:nvPr/>
        </p:nvSpPr>
        <p:spPr>
          <a:xfrm>
            <a:off x="3613533" y="3727450"/>
            <a:ext cx="202817" cy="19455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50630E2E-9DF6-4D5A-A125-CAD5F61C00BF}"/>
              </a:ext>
            </a:extLst>
          </p:cNvPr>
          <p:cNvSpPr/>
          <p:nvPr/>
        </p:nvSpPr>
        <p:spPr>
          <a:xfrm>
            <a:off x="3346450" y="3393248"/>
            <a:ext cx="660400" cy="175452"/>
          </a:xfrm>
          <a:custGeom>
            <a:avLst/>
            <a:gdLst>
              <a:gd name="connsiteX0" fmla="*/ 0 w 704850"/>
              <a:gd name="connsiteY0" fmla="*/ 222701 h 222701"/>
              <a:gd name="connsiteX1" fmla="*/ 368300 w 704850"/>
              <a:gd name="connsiteY1" fmla="*/ 451 h 222701"/>
              <a:gd name="connsiteX2" fmla="*/ 704850 w 704850"/>
              <a:gd name="connsiteY2" fmla="*/ 165551 h 222701"/>
              <a:gd name="connsiteX0" fmla="*/ 0 w 704850"/>
              <a:gd name="connsiteY0" fmla="*/ 258957 h 258957"/>
              <a:gd name="connsiteX1" fmla="*/ 342900 w 704850"/>
              <a:gd name="connsiteY1" fmla="*/ 364 h 258957"/>
              <a:gd name="connsiteX2" fmla="*/ 704850 w 704850"/>
              <a:gd name="connsiteY2" fmla="*/ 201807 h 258957"/>
              <a:gd name="connsiteX0" fmla="*/ 0 w 698500"/>
              <a:gd name="connsiteY0" fmla="*/ 258920 h 258920"/>
              <a:gd name="connsiteX1" fmla="*/ 342900 w 698500"/>
              <a:gd name="connsiteY1" fmla="*/ 327 h 258920"/>
              <a:gd name="connsiteX2" fmla="*/ 698500 w 698500"/>
              <a:gd name="connsiteY2" fmla="*/ 223576 h 258920"/>
              <a:gd name="connsiteX0" fmla="*/ 0 w 539750"/>
              <a:gd name="connsiteY0" fmla="*/ 258818 h 317967"/>
              <a:gd name="connsiteX1" fmla="*/ 342900 w 539750"/>
              <a:gd name="connsiteY1" fmla="*/ 225 h 317967"/>
              <a:gd name="connsiteX2" fmla="*/ 539750 w 539750"/>
              <a:gd name="connsiteY2" fmla="*/ 317967 h 317967"/>
              <a:gd name="connsiteX0" fmla="*/ 0 w 685800"/>
              <a:gd name="connsiteY0" fmla="*/ 258943 h 258943"/>
              <a:gd name="connsiteX1" fmla="*/ 342900 w 685800"/>
              <a:gd name="connsiteY1" fmla="*/ 350 h 258943"/>
              <a:gd name="connsiteX2" fmla="*/ 685800 w 685800"/>
              <a:gd name="connsiteY2" fmla="*/ 209062 h 258943"/>
              <a:gd name="connsiteX0" fmla="*/ 0 w 685800"/>
              <a:gd name="connsiteY0" fmla="*/ 222680 h 222680"/>
              <a:gd name="connsiteX1" fmla="*/ 361950 w 685800"/>
              <a:gd name="connsiteY1" fmla="*/ 431 h 222680"/>
              <a:gd name="connsiteX2" fmla="*/ 685800 w 685800"/>
              <a:gd name="connsiteY2" fmla="*/ 172799 h 222680"/>
              <a:gd name="connsiteX0" fmla="*/ 0 w 685800"/>
              <a:gd name="connsiteY0" fmla="*/ 222679 h 222679"/>
              <a:gd name="connsiteX1" fmla="*/ 336550 w 685800"/>
              <a:gd name="connsiteY1" fmla="*/ 431 h 222679"/>
              <a:gd name="connsiteX2" fmla="*/ 685800 w 685800"/>
              <a:gd name="connsiteY2" fmla="*/ 172798 h 222679"/>
              <a:gd name="connsiteX0" fmla="*/ 0 w 685800"/>
              <a:gd name="connsiteY0" fmla="*/ 237179 h 237179"/>
              <a:gd name="connsiteX1" fmla="*/ 361950 w 685800"/>
              <a:gd name="connsiteY1" fmla="*/ 394 h 237179"/>
              <a:gd name="connsiteX2" fmla="*/ 685800 w 685800"/>
              <a:gd name="connsiteY2" fmla="*/ 187298 h 237179"/>
              <a:gd name="connsiteX0" fmla="*/ 0 w 660400"/>
              <a:gd name="connsiteY0" fmla="*/ 200836 h 200836"/>
              <a:gd name="connsiteX1" fmla="*/ 336550 w 660400"/>
              <a:gd name="connsiteY1" fmla="*/ 394 h 200836"/>
              <a:gd name="connsiteX2" fmla="*/ 660400 w 660400"/>
              <a:gd name="connsiteY2" fmla="*/ 187298 h 20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400" h="200836">
                <a:moveTo>
                  <a:pt x="0" y="200836"/>
                </a:moveTo>
                <a:cubicBezTo>
                  <a:pt x="125412" y="94473"/>
                  <a:pt x="219075" y="9919"/>
                  <a:pt x="336550" y="394"/>
                </a:cubicBezTo>
                <a:cubicBezTo>
                  <a:pt x="454025" y="-9131"/>
                  <a:pt x="610658" y="156606"/>
                  <a:pt x="660400" y="187298"/>
                </a:cubicBezTo>
              </a:path>
            </a:pathLst>
          </a:custGeom>
          <a:noFill/>
          <a:ln w="73025" cap="rnd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AA943392-9528-4E53-B9AB-5E757D1344C2}"/>
              </a:ext>
            </a:extLst>
          </p:cNvPr>
          <p:cNvSpPr/>
          <p:nvPr/>
        </p:nvSpPr>
        <p:spPr>
          <a:xfrm rot="20692438">
            <a:off x="759947" y="1276354"/>
            <a:ext cx="986258" cy="570453"/>
          </a:xfrm>
          <a:custGeom>
            <a:avLst/>
            <a:gdLst>
              <a:gd name="connsiteX0" fmla="*/ 847484 w 986258"/>
              <a:gd name="connsiteY0" fmla="*/ 87150 h 570827"/>
              <a:gd name="connsiteX1" fmla="*/ 986258 w 986258"/>
              <a:gd name="connsiteY1" fmla="*/ 311105 h 570827"/>
              <a:gd name="connsiteX2" fmla="*/ 847484 w 986258"/>
              <a:gd name="connsiteY2" fmla="*/ 535061 h 570827"/>
              <a:gd name="connsiteX3" fmla="*/ 830373 w 986258"/>
              <a:gd name="connsiteY3" fmla="*/ 537330 h 570827"/>
              <a:gd name="connsiteX4" fmla="*/ 830531 w 986258"/>
              <a:gd name="connsiteY4" fmla="*/ 541658 h 570827"/>
              <a:gd name="connsiteX5" fmla="*/ 213197 w 986258"/>
              <a:gd name="connsiteY5" fmla="*/ 564163 h 570827"/>
              <a:gd name="connsiteX6" fmla="*/ 208828 w 986258"/>
              <a:gd name="connsiteY6" fmla="*/ 566012 h 570827"/>
              <a:gd name="connsiteX7" fmla="*/ 173801 w 986258"/>
              <a:gd name="connsiteY7" fmla="*/ 570827 h 570827"/>
              <a:gd name="connsiteX8" fmla="*/ 143741 w 986258"/>
              <a:gd name="connsiteY8" fmla="*/ 566695 h 570827"/>
              <a:gd name="connsiteX9" fmla="*/ 124230 w 986258"/>
              <a:gd name="connsiteY9" fmla="*/ 567406 h 570827"/>
              <a:gd name="connsiteX10" fmla="*/ 123950 w 986258"/>
              <a:gd name="connsiteY10" fmla="*/ 559738 h 570827"/>
              <a:gd name="connsiteX11" fmla="*/ 106150 w 986258"/>
              <a:gd name="connsiteY11" fmla="*/ 552203 h 570827"/>
              <a:gd name="connsiteX12" fmla="*/ 0 w 986258"/>
              <a:gd name="connsiteY12" fmla="*/ 333840 h 570827"/>
              <a:gd name="connsiteX13" fmla="*/ 173801 w 986258"/>
              <a:gd name="connsiteY13" fmla="*/ 96853 h 570827"/>
              <a:gd name="connsiteX14" fmla="*/ 270975 w 986258"/>
              <a:gd name="connsiteY14" fmla="*/ 137327 h 570827"/>
              <a:gd name="connsiteX15" fmla="*/ 285221 w 986258"/>
              <a:gd name="connsiteY15" fmla="*/ 153354 h 570827"/>
              <a:gd name="connsiteX16" fmla="*/ 287704 w 986258"/>
              <a:gd name="connsiteY16" fmla="*/ 139618 h 570827"/>
              <a:gd name="connsiteX17" fmla="*/ 476322 w 986258"/>
              <a:gd name="connsiteY17" fmla="*/ 0 h 570827"/>
              <a:gd name="connsiteX18" fmla="*/ 517577 w 986258"/>
              <a:gd name="connsiteY18" fmla="*/ 4644 h 570827"/>
              <a:gd name="connsiteX19" fmla="*/ 664939 w 986258"/>
              <a:gd name="connsiteY19" fmla="*/ 139618 h 570827"/>
              <a:gd name="connsiteX20" fmla="*/ 671473 w 986258"/>
              <a:gd name="connsiteY20" fmla="*/ 175758 h 570827"/>
              <a:gd name="connsiteX21" fmla="*/ 676169 w 986258"/>
              <a:gd name="connsiteY21" fmla="*/ 175587 h 570827"/>
              <a:gd name="connsiteX22" fmla="*/ 689561 w 986258"/>
              <a:gd name="connsiteY22" fmla="*/ 149461 h 570827"/>
              <a:gd name="connsiteX23" fmla="*/ 812457 w 986258"/>
              <a:gd name="connsiteY23" fmla="*/ 82505 h 570827"/>
              <a:gd name="connsiteX24" fmla="*/ 847484 w 986258"/>
              <a:gd name="connsiteY24" fmla="*/ 87150 h 570827"/>
              <a:gd name="connsiteX0" fmla="*/ 847484 w 986258"/>
              <a:gd name="connsiteY0" fmla="*/ 87150 h 573772"/>
              <a:gd name="connsiteX1" fmla="*/ 986258 w 986258"/>
              <a:gd name="connsiteY1" fmla="*/ 311105 h 573772"/>
              <a:gd name="connsiteX2" fmla="*/ 847484 w 986258"/>
              <a:gd name="connsiteY2" fmla="*/ 535061 h 573772"/>
              <a:gd name="connsiteX3" fmla="*/ 830373 w 986258"/>
              <a:gd name="connsiteY3" fmla="*/ 537330 h 573772"/>
              <a:gd name="connsiteX4" fmla="*/ 830531 w 986258"/>
              <a:gd name="connsiteY4" fmla="*/ 541658 h 573772"/>
              <a:gd name="connsiteX5" fmla="*/ 213197 w 986258"/>
              <a:gd name="connsiteY5" fmla="*/ 564163 h 573772"/>
              <a:gd name="connsiteX6" fmla="*/ 208828 w 986258"/>
              <a:gd name="connsiteY6" fmla="*/ 566012 h 573772"/>
              <a:gd name="connsiteX7" fmla="*/ 173801 w 986258"/>
              <a:gd name="connsiteY7" fmla="*/ 570827 h 573772"/>
              <a:gd name="connsiteX8" fmla="*/ 143741 w 986258"/>
              <a:gd name="connsiteY8" fmla="*/ 566695 h 573772"/>
              <a:gd name="connsiteX9" fmla="*/ 124230 w 986258"/>
              <a:gd name="connsiteY9" fmla="*/ 567406 h 573772"/>
              <a:gd name="connsiteX10" fmla="*/ 106150 w 986258"/>
              <a:gd name="connsiteY10" fmla="*/ 552203 h 573772"/>
              <a:gd name="connsiteX11" fmla="*/ 0 w 986258"/>
              <a:gd name="connsiteY11" fmla="*/ 333840 h 573772"/>
              <a:gd name="connsiteX12" fmla="*/ 173801 w 986258"/>
              <a:gd name="connsiteY12" fmla="*/ 96853 h 573772"/>
              <a:gd name="connsiteX13" fmla="*/ 270975 w 986258"/>
              <a:gd name="connsiteY13" fmla="*/ 137327 h 573772"/>
              <a:gd name="connsiteX14" fmla="*/ 285221 w 986258"/>
              <a:gd name="connsiteY14" fmla="*/ 153354 h 573772"/>
              <a:gd name="connsiteX15" fmla="*/ 287704 w 986258"/>
              <a:gd name="connsiteY15" fmla="*/ 139618 h 573772"/>
              <a:gd name="connsiteX16" fmla="*/ 476322 w 986258"/>
              <a:gd name="connsiteY16" fmla="*/ 0 h 573772"/>
              <a:gd name="connsiteX17" fmla="*/ 517577 w 986258"/>
              <a:gd name="connsiteY17" fmla="*/ 4644 h 573772"/>
              <a:gd name="connsiteX18" fmla="*/ 664939 w 986258"/>
              <a:gd name="connsiteY18" fmla="*/ 139618 h 573772"/>
              <a:gd name="connsiteX19" fmla="*/ 671473 w 986258"/>
              <a:gd name="connsiteY19" fmla="*/ 175758 h 573772"/>
              <a:gd name="connsiteX20" fmla="*/ 676169 w 986258"/>
              <a:gd name="connsiteY20" fmla="*/ 175587 h 573772"/>
              <a:gd name="connsiteX21" fmla="*/ 689561 w 986258"/>
              <a:gd name="connsiteY21" fmla="*/ 149461 h 573772"/>
              <a:gd name="connsiteX22" fmla="*/ 812457 w 986258"/>
              <a:gd name="connsiteY22" fmla="*/ 82505 h 573772"/>
              <a:gd name="connsiteX23" fmla="*/ 847484 w 986258"/>
              <a:gd name="connsiteY23" fmla="*/ 87150 h 573772"/>
              <a:gd name="connsiteX0" fmla="*/ 847484 w 986258"/>
              <a:gd name="connsiteY0" fmla="*/ 87150 h 573772"/>
              <a:gd name="connsiteX1" fmla="*/ 986258 w 986258"/>
              <a:gd name="connsiteY1" fmla="*/ 311105 h 573772"/>
              <a:gd name="connsiteX2" fmla="*/ 847484 w 986258"/>
              <a:gd name="connsiteY2" fmla="*/ 535061 h 573772"/>
              <a:gd name="connsiteX3" fmla="*/ 830373 w 986258"/>
              <a:gd name="connsiteY3" fmla="*/ 537330 h 573772"/>
              <a:gd name="connsiteX4" fmla="*/ 830531 w 986258"/>
              <a:gd name="connsiteY4" fmla="*/ 541658 h 573772"/>
              <a:gd name="connsiteX5" fmla="*/ 213197 w 986258"/>
              <a:gd name="connsiteY5" fmla="*/ 564163 h 573772"/>
              <a:gd name="connsiteX6" fmla="*/ 208828 w 986258"/>
              <a:gd name="connsiteY6" fmla="*/ 566012 h 573772"/>
              <a:gd name="connsiteX7" fmla="*/ 173801 w 986258"/>
              <a:gd name="connsiteY7" fmla="*/ 570827 h 573772"/>
              <a:gd name="connsiteX8" fmla="*/ 124230 w 986258"/>
              <a:gd name="connsiteY8" fmla="*/ 567406 h 573772"/>
              <a:gd name="connsiteX9" fmla="*/ 106150 w 986258"/>
              <a:gd name="connsiteY9" fmla="*/ 552203 h 573772"/>
              <a:gd name="connsiteX10" fmla="*/ 0 w 986258"/>
              <a:gd name="connsiteY10" fmla="*/ 333840 h 573772"/>
              <a:gd name="connsiteX11" fmla="*/ 173801 w 986258"/>
              <a:gd name="connsiteY11" fmla="*/ 96853 h 573772"/>
              <a:gd name="connsiteX12" fmla="*/ 270975 w 986258"/>
              <a:gd name="connsiteY12" fmla="*/ 137327 h 573772"/>
              <a:gd name="connsiteX13" fmla="*/ 285221 w 986258"/>
              <a:gd name="connsiteY13" fmla="*/ 153354 h 573772"/>
              <a:gd name="connsiteX14" fmla="*/ 287704 w 986258"/>
              <a:gd name="connsiteY14" fmla="*/ 139618 h 573772"/>
              <a:gd name="connsiteX15" fmla="*/ 476322 w 986258"/>
              <a:gd name="connsiteY15" fmla="*/ 0 h 573772"/>
              <a:gd name="connsiteX16" fmla="*/ 517577 w 986258"/>
              <a:gd name="connsiteY16" fmla="*/ 4644 h 573772"/>
              <a:gd name="connsiteX17" fmla="*/ 664939 w 986258"/>
              <a:gd name="connsiteY17" fmla="*/ 139618 h 573772"/>
              <a:gd name="connsiteX18" fmla="*/ 671473 w 986258"/>
              <a:gd name="connsiteY18" fmla="*/ 175758 h 573772"/>
              <a:gd name="connsiteX19" fmla="*/ 676169 w 986258"/>
              <a:gd name="connsiteY19" fmla="*/ 175587 h 573772"/>
              <a:gd name="connsiteX20" fmla="*/ 689561 w 986258"/>
              <a:gd name="connsiteY20" fmla="*/ 149461 h 573772"/>
              <a:gd name="connsiteX21" fmla="*/ 812457 w 986258"/>
              <a:gd name="connsiteY21" fmla="*/ 82505 h 573772"/>
              <a:gd name="connsiteX22" fmla="*/ 847484 w 986258"/>
              <a:gd name="connsiteY22" fmla="*/ 87150 h 573772"/>
              <a:gd name="connsiteX0" fmla="*/ 847484 w 986258"/>
              <a:gd name="connsiteY0" fmla="*/ 87150 h 570827"/>
              <a:gd name="connsiteX1" fmla="*/ 986258 w 986258"/>
              <a:gd name="connsiteY1" fmla="*/ 311105 h 570827"/>
              <a:gd name="connsiteX2" fmla="*/ 847484 w 986258"/>
              <a:gd name="connsiteY2" fmla="*/ 535061 h 570827"/>
              <a:gd name="connsiteX3" fmla="*/ 830373 w 986258"/>
              <a:gd name="connsiteY3" fmla="*/ 537330 h 570827"/>
              <a:gd name="connsiteX4" fmla="*/ 830531 w 986258"/>
              <a:gd name="connsiteY4" fmla="*/ 541658 h 570827"/>
              <a:gd name="connsiteX5" fmla="*/ 213197 w 986258"/>
              <a:gd name="connsiteY5" fmla="*/ 564163 h 570827"/>
              <a:gd name="connsiteX6" fmla="*/ 208828 w 986258"/>
              <a:gd name="connsiteY6" fmla="*/ 566012 h 570827"/>
              <a:gd name="connsiteX7" fmla="*/ 173801 w 986258"/>
              <a:gd name="connsiteY7" fmla="*/ 570827 h 570827"/>
              <a:gd name="connsiteX8" fmla="*/ 106150 w 986258"/>
              <a:gd name="connsiteY8" fmla="*/ 552203 h 570827"/>
              <a:gd name="connsiteX9" fmla="*/ 0 w 986258"/>
              <a:gd name="connsiteY9" fmla="*/ 333840 h 570827"/>
              <a:gd name="connsiteX10" fmla="*/ 173801 w 986258"/>
              <a:gd name="connsiteY10" fmla="*/ 96853 h 570827"/>
              <a:gd name="connsiteX11" fmla="*/ 270975 w 986258"/>
              <a:gd name="connsiteY11" fmla="*/ 137327 h 570827"/>
              <a:gd name="connsiteX12" fmla="*/ 285221 w 986258"/>
              <a:gd name="connsiteY12" fmla="*/ 153354 h 570827"/>
              <a:gd name="connsiteX13" fmla="*/ 287704 w 986258"/>
              <a:gd name="connsiteY13" fmla="*/ 139618 h 570827"/>
              <a:gd name="connsiteX14" fmla="*/ 476322 w 986258"/>
              <a:gd name="connsiteY14" fmla="*/ 0 h 570827"/>
              <a:gd name="connsiteX15" fmla="*/ 517577 w 986258"/>
              <a:gd name="connsiteY15" fmla="*/ 4644 h 570827"/>
              <a:gd name="connsiteX16" fmla="*/ 664939 w 986258"/>
              <a:gd name="connsiteY16" fmla="*/ 139618 h 570827"/>
              <a:gd name="connsiteX17" fmla="*/ 671473 w 986258"/>
              <a:gd name="connsiteY17" fmla="*/ 175758 h 570827"/>
              <a:gd name="connsiteX18" fmla="*/ 676169 w 986258"/>
              <a:gd name="connsiteY18" fmla="*/ 175587 h 570827"/>
              <a:gd name="connsiteX19" fmla="*/ 689561 w 986258"/>
              <a:gd name="connsiteY19" fmla="*/ 149461 h 570827"/>
              <a:gd name="connsiteX20" fmla="*/ 812457 w 986258"/>
              <a:gd name="connsiteY20" fmla="*/ 82505 h 570827"/>
              <a:gd name="connsiteX21" fmla="*/ 847484 w 986258"/>
              <a:gd name="connsiteY21" fmla="*/ 87150 h 570827"/>
              <a:gd name="connsiteX0" fmla="*/ 847484 w 986258"/>
              <a:gd name="connsiteY0" fmla="*/ 87150 h 568630"/>
              <a:gd name="connsiteX1" fmla="*/ 986258 w 986258"/>
              <a:gd name="connsiteY1" fmla="*/ 311105 h 568630"/>
              <a:gd name="connsiteX2" fmla="*/ 847484 w 986258"/>
              <a:gd name="connsiteY2" fmla="*/ 535061 h 568630"/>
              <a:gd name="connsiteX3" fmla="*/ 830373 w 986258"/>
              <a:gd name="connsiteY3" fmla="*/ 537330 h 568630"/>
              <a:gd name="connsiteX4" fmla="*/ 830531 w 986258"/>
              <a:gd name="connsiteY4" fmla="*/ 541658 h 568630"/>
              <a:gd name="connsiteX5" fmla="*/ 213197 w 986258"/>
              <a:gd name="connsiteY5" fmla="*/ 564163 h 568630"/>
              <a:gd name="connsiteX6" fmla="*/ 208828 w 986258"/>
              <a:gd name="connsiteY6" fmla="*/ 566012 h 568630"/>
              <a:gd name="connsiteX7" fmla="*/ 147272 w 986258"/>
              <a:gd name="connsiteY7" fmla="*/ 568589 h 568630"/>
              <a:gd name="connsiteX8" fmla="*/ 106150 w 986258"/>
              <a:gd name="connsiteY8" fmla="*/ 552203 h 568630"/>
              <a:gd name="connsiteX9" fmla="*/ 0 w 986258"/>
              <a:gd name="connsiteY9" fmla="*/ 333840 h 568630"/>
              <a:gd name="connsiteX10" fmla="*/ 173801 w 986258"/>
              <a:gd name="connsiteY10" fmla="*/ 96853 h 568630"/>
              <a:gd name="connsiteX11" fmla="*/ 270975 w 986258"/>
              <a:gd name="connsiteY11" fmla="*/ 137327 h 568630"/>
              <a:gd name="connsiteX12" fmla="*/ 285221 w 986258"/>
              <a:gd name="connsiteY12" fmla="*/ 153354 h 568630"/>
              <a:gd name="connsiteX13" fmla="*/ 287704 w 986258"/>
              <a:gd name="connsiteY13" fmla="*/ 139618 h 568630"/>
              <a:gd name="connsiteX14" fmla="*/ 476322 w 986258"/>
              <a:gd name="connsiteY14" fmla="*/ 0 h 568630"/>
              <a:gd name="connsiteX15" fmla="*/ 517577 w 986258"/>
              <a:gd name="connsiteY15" fmla="*/ 4644 h 568630"/>
              <a:gd name="connsiteX16" fmla="*/ 664939 w 986258"/>
              <a:gd name="connsiteY16" fmla="*/ 139618 h 568630"/>
              <a:gd name="connsiteX17" fmla="*/ 671473 w 986258"/>
              <a:gd name="connsiteY17" fmla="*/ 175758 h 568630"/>
              <a:gd name="connsiteX18" fmla="*/ 676169 w 986258"/>
              <a:gd name="connsiteY18" fmla="*/ 175587 h 568630"/>
              <a:gd name="connsiteX19" fmla="*/ 689561 w 986258"/>
              <a:gd name="connsiteY19" fmla="*/ 149461 h 568630"/>
              <a:gd name="connsiteX20" fmla="*/ 812457 w 986258"/>
              <a:gd name="connsiteY20" fmla="*/ 82505 h 568630"/>
              <a:gd name="connsiteX21" fmla="*/ 847484 w 986258"/>
              <a:gd name="connsiteY21" fmla="*/ 87150 h 568630"/>
              <a:gd name="connsiteX0" fmla="*/ 847484 w 986258"/>
              <a:gd name="connsiteY0" fmla="*/ 87150 h 568589"/>
              <a:gd name="connsiteX1" fmla="*/ 986258 w 986258"/>
              <a:gd name="connsiteY1" fmla="*/ 311105 h 568589"/>
              <a:gd name="connsiteX2" fmla="*/ 847484 w 986258"/>
              <a:gd name="connsiteY2" fmla="*/ 535061 h 568589"/>
              <a:gd name="connsiteX3" fmla="*/ 830373 w 986258"/>
              <a:gd name="connsiteY3" fmla="*/ 537330 h 568589"/>
              <a:gd name="connsiteX4" fmla="*/ 830531 w 986258"/>
              <a:gd name="connsiteY4" fmla="*/ 541658 h 568589"/>
              <a:gd name="connsiteX5" fmla="*/ 213197 w 986258"/>
              <a:gd name="connsiteY5" fmla="*/ 564163 h 568589"/>
              <a:gd name="connsiteX6" fmla="*/ 147272 w 986258"/>
              <a:gd name="connsiteY6" fmla="*/ 568589 h 568589"/>
              <a:gd name="connsiteX7" fmla="*/ 106150 w 986258"/>
              <a:gd name="connsiteY7" fmla="*/ 552203 h 568589"/>
              <a:gd name="connsiteX8" fmla="*/ 0 w 986258"/>
              <a:gd name="connsiteY8" fmla="*/ 333840 h 568589"/>
              <a:gd name="connsiteX9" fmla="*/ 173801 w 986258"/>
              <a:gd name="connsiteY9" fmla="*/ 96853 h 568589"/>
              <a:gd name="connsiteX10" fmla="*/ 270975 w 986258"/>
              <a:gd name="connsiteY10" fmla="*/ 137327 h 568589"/>
              <a:gd name="connsiteX11" fmla="*/ 285221 w 986258"/>
              <a:gd name="connsiteY11" fmla="*/ 153354 h 568589"/>
              <a:gd name="connsiteX12" fmla="*/ 287704 w 986258"/>
              <a:gd name="connsiteY12" fmla="*/ 139618 h 568589"/>
              <a:gd name="connsiteX13" fmla="*/ 476322 w 986258"/>
              <a:gd name="connsiteY13" fmla="*/ 0 h 568589"/>
              <a:gd name="connsiteX14" fmla="*/ 517577 w 986258"/>
              <a:gd name="connsiteY14" fmla="*/ 4644 h 568589"/>
              <a:gd name="connsiteX15" fmla="*/ 664939 w 986258"/>
              <a:gd name="connsiteY15" fmla="*/ 139618 h 568589"/>
              <a:gd name="connsiteX16" fmla="*/ 671473 w 986258"/>
              <a:gd name="connsiteY16" fmla="*/ 175758 h 568589"/>
              <a:gd name="connsiteX17" fmla="*/ 676169 w 986258"/>
              <a:gd name="connsiteY17" fmla="*/ 175587 h 568589"/>
              <a:gd name="connsiteX18" fmla="*/ 689561 w 986258"/>
              <a:gd name="connsiteY18" fmla="*/ 149461 h 568589"/>
              <a:gd name="connsiteX19" fmla="*/ 812457 w 986258"/>
              <a:gd name="connsiteY19" fmla="*/ 82505 h 568589"/>
              <a:gd name="connsiteX20" fmla="*/ 847484 w 986258"/>
              <a:gd name="connsiteY20" fmla="*/ 87150 h 568589"/>
              <a:gd name="connsiteX0" fmla="*/ 847484 w 986258"/>
              <a:gd name="connsiteY0" fmla="*/ 87150 h 568589"/>
              <a:gd name="connsiteX1" fmla="*/ 986258 w 986258"/>
              <a:gd name="connsiteY1" fmla="*/ 311105 h 568589"/>
              <a:gd name="connsiteX2" fmla="*/ 847484 w 986258"/>
              <a:gd name="connsiteY2" fmla="*/ 535061 h 568589"/>
              <a:gd name="connsiteX3" fmla="*/ 830373 w 986258"/>
              <a:gd name="connsiteY3" fmla="*/ 537330 h 568589"/>
              <a:gd name="connsiteX4" fmla="*/ 830531 w 986258"/>
              <a:gd name="connsiteY4" fmla="*/ 541658 h 568589"/>
              <a:gd name="connsiteX5" fmla="*/ 147272 w 986258"/>
              <a:gd name="connsiteY5" fmla="*/ 568589 h 568589"/>
              <a:gd name="connsiteX6" fmla="*/ 106150 w 986258"/>
              <a:gd name="connsiteY6" fmla="*/ 552203 h 568589"/>
              <a:gd name="connsiteX7" fmla="*/ 0 w 986258"/>
              <a:gd name="connsiteY7" fmla="*/ 333840 h 568589"/>
              <a:gd name="connsiteX8" fmla="*/ 173801 w 986258"/>
              <a:gd name="connsiteY8" fmla="*/ 96853 h 568589"/>
              <a:gd name="connsiteX9" fmla="*/ 270975 w 986258"/>
              <a:gd name="connsiteY9" fmla="*/ 137327 h 568589"/>
              <a:gd name="connsiteX10" fmla="*/ 285221 w 986258"/>
              <a:gd name="connsiteY10" fmla="*/ 153354 h 568589"/>
              <a:gd name="connsiteX11" fmla="*/ 287704 w 986258"/>
              <a:gd name="connsiteY11" fmla="*/ 139618 h 568589"/>
              <a:gd name="connsiteX12" fmla="*/ 476322 w 986258"/>
              <a:gd name="connsiteY12" fmla="*/ 0 h 568589"/>
              <a:gd name="connsiteX13" fmla="*/ 517577 w 986258"/>
              <a:gd name="connsiteY13" fmla="*/ 4644 h 568589"/>
              <a:gd name="connsiteX14" fmla="*/ 664939 w 986258"/>
              <a:gd name="connsiteY14" fmla="*/ 139618 h 568589"/>
              <a:gd name="connsiteX15" fmla="*/ 671473 w 986258"/>
              <a:gd name="connsiteY15" fmla="*/ 175758 h 568589"/>
              <a:gd name="connsiteX16" fmla="*/ 676169 w 986258"/>
              <a:gd name="connsiteY16" fmla="*/ 175587 h 568589"/>
              <a:gd name="connsiteX17" fmla="*/ 689561 w 986258"/>
              <a:gd name="connsiteY17" fmla="*/ 149461 h 568589"/>
              <a:gd name="connsiteX18" fmla="*/ 812457 w 986258"/>
              <a:gd name="connsiteY18" fmla="*/ 82505 h 568589"/>
              <a:gd name="connsiteX19" fmla="*/ 847484 w 986258"/>
              <a:gd name="connsiteY19" fmla="*/ 87150 h 568589"/>
              <a:gd name="connsiteX0" fmla="*/ 847484 w 986258"/>
              <a:gd name="connsiteY0" fmla="*/ 87150 h 570453"/>
              <a:gd name="connsiteX1" fmla="*/ 986258 w 986258"/>
              <a:gd name="connsiteY1" fmla="*/ 311105 h 570453"/>
              <a:gd name="connsiteX2" fmla="*/ 847484 w 986258"/>
              <a:gd name="connsiteY2" fmla="*/ 535061 h 570453"/>
              <a:gd name="connsiteX3" fmla="*/ 830373 w 986258"/>
              <a:gd name="connsiteY3" fmla="*/ 537330 h 570453"/>
              <a:gd name="connsiteX4" fmla="*/ 830531 w 986258"/>
              <a:gd name="connsiteY4" fmla="*/ 541658 h 570453"/>
              <a:gd name="connsiteX5" fmla="*/ 154168 w 986258"/>
              <a:gd name="connsiteY5" fmla="*/ 570453 h 570453"/>
              <a:gd name="connsiteX6" fmla="*/ 106150 w 986258"/>
              <a:gd name="connsiteY6" fmla="*/ 552203 h 570453"/>
              <a:gd name="connsiteX7" fmla="*/ 0 w 986258"/>
              <a:gd name="connsiteY7" fmla="*/ 333840 h 570453"/>
              <a:gd name="connsiteX8" fmla="*/ 173801 w 986258"/>
              <a:gd name="connsiteY8" fmla="*/ 96853 h 570453"/>
              <a:gd name="connsiteX9" fmla="*/ 270975 w 986258"/>
              <a:gd name="connsiteY9" fmla="*/ 137327 h 570453"/>
              <a:gd name="connsiteX10" fmla="*/ 285221 w 986258"/>
              <a:gd name="connsiteY10" fmla="*/ 153354 h 570453"/>
              <a:gd name="connsiteX11" fmla="*/ 287704 w 986258"/>
              <a:gd name="connsiteY11" fmla="*/ 139618 h 570453"/>
              <a:gd name="connsiteX12" fmla="*/ 476322 w 986258"/>
              <a:gd name="connsiteY12" fmla="*/ 0 h 570453"/>
              <a:gd name="connsiteX13" fmla="*/ 517577 w 986258"/>
              <a:gd name="connsiteY13" fmla="*/ 4644 h 570453"/>
              <a:gd name="connsiteX14" fmla="*/ 664939 w 986258"/>
              <a:gd name="connsiteY14" fmla="*/ 139618 h 570453"/>
              <a:gd name="connsiteX15" fmla="*/ 671473 w 986258"/>
              <a:gd name="connsiteY15" fmla="*/ 175758 h 570453"/>
              <a:gd name="connsiteX16" fmla="*/ 676169 w 986258"/>
              <a:gd name="connsiteY16" fmla="*/ 175587 h 570453"/>
              <a:gd name="connsiteX17" fmla="*/ 689561 w 986258"/>
              <a:gd name="connsiteY17" fmla="*/ 149461 h 570453"/>
              <a:gd name="connsiteX18" fmla="*/ 812457 w 986258"/>
              <a:gd name="connsiteY18" fmla="*/ 82505 h 570453"/>
              <a:gd name="connsiteX19" fmla="*/ 847484 w 986258"/>
              <a:gd name="connsiteY19" fmla="*/ 87150 h 570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86258" h="570453">
                <a:moveTo>
                  <a:pt x="847484" y="87150"/>
                </a:moveTo>
                <a:cubicBezTo>
                  <a:pt x="926683" y="108466"/>
                  <a:pt x="986258" y="200635"/>
                  <a:pt x="986258" y="311105"/>
                </a:cubicBezTo>
                <a:cubicBezTo>
                  <a:pt x="986258" y="421576"/>
                  <a:pt x="926683" y="513745"/>
                  <a:pt x="847484" y="535061"/>
                </a:cubicBezTo>
                <a:lnTo>
                  <a:pt x="830373" y="537330"/>
                </a:lnTo>
                <a:cubicBezTo>
                  <a:pt x="830426" y="538773"/>
                  <a:pt x="830478" y="540215"/>
                  <a:pt x="830531" y="541658"/>
                </a:cubicBezTo>
                <a:lnTo>
                  <a:pt x="154168" y="570453"/>
                </a:lnTo>
                <a:lnTo>
                  <a:pt x="106150" y="552203"/>
                </a:lnTo>
                <a:cubicBezTo>
                  <a:pt x="43770" y="516227"/>
                  <a:pt x="0" y="432003"/>
                  <a:pt x="0" y="333840"/>
                </a:cubicBezTo>
                <a:cubicBezTo>
                  <a:pt x="0" y="202956"/>
                  <a:pt x="77813" y="96853"/>
                  <a:pt x="173801" y="96853"/>
                </a:cubicBezTo>
                <a:cubicBezTo>
                  <a:pt x="209796" y="96853"/>
                  <a:pt x="243236" y="111774"/>
                  <a:pt x="270975" y="137327"/>
                </a:cubicBezTo>
                <a:lnTo>
                  <a:pt x="285221" y="153354"/>
                </a:lnTo>
                <a:lnTo>
                  <a:pt x="287704" y="139618"/>
                </a:lnTo>
                <a:cubicBezTo>
                  <a:pt x="318780" y="57571"/>
                  <a:pt x="391531" y="0"/>
                  <a:pt x="476322" y="0"/>
                </a:cubicBezTo>
                <a:cubicBezTo>
                  <a:pt x="490454" y="0"/>
                  <a:pt x="504251" y="1599"/>
                  <a:pt x="517577" y="4644"/>
                </a:cubicBezTo>
                <a:cubicBezTo>
                  <a:pt x="584206" y="19870"/>
                  <a:pt x="639043" y="71245"/>
                  <a:pt x="664939" y="139618"/>
                </a:cubicBezTo>
                <a:lnTo>
                  <a:pt x="671473" y="175758"/>
                </a:lnTo>
                <a:lnTo>
                  <a:pt x="676169" y="175587"/>
                </a:lnTo>
                <a:lnTo>
                  <a:pt x="689561" y="149461"/>
                </a:lnTo>
                <a:cubicBezTo>
                  <a:pt x="721013" y="108092"/>
                  <a:pt x="764463" y="82505"/>
                  <a:pt x="812457" y="82505"/>
                </a:cubicBezTo>
                <a:cubicBezTo>
                  <a:pt x="824456" y="82505"/>
                  <a:pt x="836170" y="84104"/>
                  <a:pt x="847484" y="87150"/>
                </a:cubicBezTo>
                <a:close/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CBB41B01-5DCC-4F16-933B-70E8D0B11C77}"/>
              </a:ext>
            </a:extLst>
          </p:cNvPr>
          <p:cNvSpPr/>
          <p:nvPr/>
        </p:nvSpPr>
        <p:spPr>
          <a:xfrm rot="1286159">
            <a:off x="5475411" y="1274358"/>
            <a:ext cx="986258" cy="570453"/>
          </a:xfrm>
          <a:custGeom>
            <a:avLst/>
            <a:gdLst>
              <a:gd name="connsiteX0" fmla="*/ 847484 w 986258"/>
              <a:gd name="connsiteY0" fmla="*/ 87150 h 570827"/>
              <a:gd name="connsiteX1" fmla="*/ 986258 w 986258"/>
              <a:gd name="connsiteY1" fmla="*/ 311105 h 570827"/>
              <a:gd name="connsiteX2" fmla="*/ 847484 w 986258"/>
              <a:gd name="connsiteY2" fmla="*/ 535061 h 570827"/>
              <a:gd name="connsiteX3" fmla="*/ 830373 w 986258"/>
              <a:gd name="connsiteY3" fmla="*/ 537330 h 570827"/>
              <a:gd name="connsiteX4" fmla="*/ 830531 w 986258"/>
              <a:gd name="connsiteY4" fmla="*/ 541658 h 570827"/>
              <a:gd name="connsiteX5" fmla="*/ 213197 w 986258"/>
              <a:gd name="connsiteY5" fmla="*/ 564163 h 570827"/>
              <a:gd name="connsiteX6" fmla="*/ 208828 w 986258"/>
              <a:gd name="connsiteY6" fmla="*/ 566012 h 570827"/>
              <a:gd name="connsiteX7" fmla="*/ 173801 w 986258"/>
              <a:gd name="connsiteY7" fmla="*/ 570827 h 570827"/>
              <a:gd name="connsiteX8" fmla="*/ 143741 w 986258"/>
              <a:gd name="connsiteY8" fmla="*/ 566695 h 570827"/>
              <a:gd name="connsiteX9" fmla="*/ 124230 w 986258"/>
              <a:gd name="connsiteY9" fmla="*/ 567406 h 570827"/>
              <a:gd name="connsiteX10" fmla="*/ 123950 w 986258"/>
              <a:gd name="connsiteY10" fmla="*/ 559738 h 570827"/>
              <a:gd name="connsiteX11" fmla="*/ 106150 w 986258"/>
              <a:gd name="connsiteY11" fmla="*/ 552203 h 570827"/>
              <a:gd name="connsiteX12" fmla="*/ 0 w 986258"/>
              <a:gd name="connsiteY12" fmla="*/ 333840 h 570827"/>
              <a:gd name="connsiteX13" fmla="*/ 173801 w 986258"/>
              <a:gd name="connsiteY13" fmla="*/ 96853 h 570827"/>
              <a:gd name="connsiteX14" fmla="*/ 270975 w 986258"/>
              <a:gd name="connsiteY14" fmla="*/ 137327 h 570827"/>
              <a:gd name="connsiteX15" fmla="*/ 285221 w 986258"/>
              <a:gd name="connsiteY15" fmla="*/ 153354 h 570827"/>
              <a:gd name="connsiteX16" fmla="*/ 287704 w 986258"/>
              <a:gd name="connsiteY16" fmla="*/ 139618 h 570827"/>
              <a:gd name="connsiteX17" fmla="*/ 476322 w 986258"/>
              <a:gd name="connsiteY17" fmla="*/ 0 h 570827"/>
              <a:gd name="connsiteX18" fmla="*/ 517577 w 986258"/>
              <a:gd name="connsiteY18" fmla="*/ 4644 h 570827"/>
              <a:gd name="connsiteX19" fmla="*/ 664939 w 986258"/>
              <a:gd name="connsiteY19" fmla="*/ 139618 h 570827"/>
              <a:gd name="connsiteX20" fmla="*/ 671473 w 986258"/>
              <a:gd name="connsiteY20" fmla="*/ 175758 h 570827"/>
              <a:gd name="connsiteX21" fmla="*/ 676169 w 986258"/>
              <a:gd name="connsiteY21" fmla="*/ 175587 h 570827"/>
              <a:gd name="connsiteX22" fmla="*/ 689561 w 986258"/>
              <a:gd name="connsiteY22" fmla="*/ 149461 h 570827"/>
              <a:gd name="connsiteX23" fmla="*/ 812457 w 986258"/>
              <a:gd name="connsiteY23" fmla="*/ 82505 h 570827"/>
              <a:gd name="connsiteX24" fmla="*/ 847484 w 986258"/>
              <a:gd name="connsiteY24" fmla="*/ 87150 h 570827"/>
              <a:gd name="connsiteX0" fmla="*/ 847484 w 986258"/>
              <a:gd name="connsiteY0" fmla="*/ 87150 h 573772"/>
              <a:gd name="connsiteX1" fmla="*/ 986258 w 986258"/>
              <a:gd name="connsiteY1" fmla="*/ 311105 h 573772"/>
              <a:gd name="connsiteX2" fmla="*/ 847484 w 986258"/>
              <a:gd name="connsiteY2" fmla="*/ 535061 h 573772"/>
              <a:gd name="connsiteX3" fmla="*/ 830373 w 986258"/>
              <a:gd name="connsiteY3" fmla="*/ 537330 h 573772"/>
              <a:gd name="connsiteX4" fmla="*/ 830531 w 986258"/>
              <a:gd name="connsiteY4" fmla="*/ 541658 h 573772"/>
              <a:gd name="connsiteX5" fmla="*/ 213197 w 986258"/>
              <a:gd name="connsiteY5" fmla="*/ 564163 h 573772"/>
              <a:gd name="connsiteX6" fmla="*/ 208828 w 986258"/>
              <a:gd name="connsiteY6" fmla="*/ 566012 h 573772"/>
              <a:gd name="connsiteX7" fmla="*/ 173801 w 986258"/>
              <a:gd name="connsiteY7" fmla="*/ 570827 h 573772"/>
              <a:gd name="connsiteX8" fmla="*/ 143741 w 986258"/>
              <a:gd name="connsiteY8" fmla="*/ 566695 h 573772"/>
              <a:gd name="connsiteX9" fmla="*/ 124230 w 986258"/>
              <a:gd name="connsiteY9" fmla="*/ 567406 h 573772"/>
              <a:gd name="connsiteX10" fmla="*/ 106150 w 986258"/>
              <a:gd name="connsiteY10" fmla="*/ 552203 h 573772"/>
              <a:gd name="connsiteX11" fmla="*/ 0 w 986258"/>
              <a:gd name="connsiteY11" fmla="*/ 333840 h 573772"/>
              <a:gd name="connsiteX12" fmla="*/ 173801 w 986258"/>
              <a:gd name="connsiteY12" fmla="*/ 96853 h 573772"/>
              <a:gd name="connsiteX13" fmla="*/ 270975 w 986258"/>
              <a:gd name="connsiteY13" fmla="*/ 137327 h 573772"/>
              <a:gd name="connsiteX14" fmla="*/ 285221 w 986258"/>
              <a:gd name="connsiteY14" fmla="*/ 153354 h 573772"/>
              <a:gd name="connsiteX15" fmla="*/ 287704 w 986258"/>
              <a:gd name="connsiteY15" fmla="*/ 139618 h 573772"/>
              <a:gd name="connsiteX16" fmla="*/ 476322 w 986258"/>
              <a:gd name="connsiteY16" fmla="*/ 0 h 573772"/>
              <a:gd name="connsiteX17" fmla="*/ 517577 w 986258"/>
              <a:gd name="connsiteY17" fmla="*/ 4644 h 573772"/>
              <a:gd name="connsiteX18" fmla="*/ 664939 w 986258"/>
              <a:gd name="connsiteY18" fmla="*/ 139618 h 573772"/>
              <a:gd name="connsiteX19" fmla="*/ 671473 w 986258"/>
              <a:gd name="connsiteY19" fmla="*/ 175758 h 573772"/>
              <a:gd name="connsiteX20" fmla="*/ 676169 w 986258"/>
              <a:gd name="connsiteY20" fmla="*/ 175587 h 573772"/>
              <a:gd name="connsiteX21" fmla="*/ 689561 w 986258"/>
              <a:gd name="connsiteY21" fmla="*/ 149461 h 573772"/>
              <a:gd name="connsiteX22" fmla="*/ 812457 w 986258"/>
              <a:gd name="connsiteY22" fmla="*/ 82505 h 573772"/>
              <a:gd name="connsiteX23" fmla="*/ 847484 w 986258"/>
              <a:gd name="connsiteY23" fmla="*/ 87150 h 573772"/>
              <a:gd name="connsiteX0" fmla="*/ 847484 w 986258"/>
              <a:gd name="connsiteY0" fmla="*/ 87150 h 573772"/>
              <a:gd name="connsiteX1" fmla="*/ 986258 w 986258"/>
              <a:gd name="connsiteY1" fmla="*/ 311105 h 573772"/>
              <a:gd name="connsiteX2" fmla="*/ 847484 w 986258"/>
              <a:gd name="connsiteY2" fmla="*/ 535061 h 573772"/>
              <a:gd name="connsiteX3" fmla="*/ 830373 w 986258"/>
              <a:gd name="connsiteY3" fmla="*/ 537330 h 573772"/>
              <a:gd name="connsiteX4" fmla="*/ 830531 w 986258"/>
              <a:gd name="connsiteY4" fmla="*/ 541658 h 573772"/>
              <a:gd name="connsiteX5" fmla="*/ 213197 w 986258"/>
              <a:gd name="connsiteY5" fmla="*/ 564163 h 573772"/>
              <a:gd name="connsiteX6" fmla="*/ 208828 w 986258"/>
              <a:gd name="connsiteY6" fmla="*/ 566012 h 573772"/>
              <a:gd name="connsiteX7" fmla="*/ 173801 w 986258"/>
              <a:gd name="connsiteY7" fmla="*/ 570827 h 573772"/>
              <a:gd name="connsiteX8" fmla="*/ 124230 w 986258"/>
              <a:gd name="connsiteY8" fmla="*/ 567406 h 573772"/>
              <a:gd name="connsiteX9" fmla="*/ 106150 w 986258"/>
              <a:gd name="connsiteY9" fmla="*/ 552203 h 573772"/>
              <a:gd name="connsiteX10" fmla="*/ 0 w 986258"/>
              <a:gd name="connsiteY10" fmla="*/ 333840 h 573772"/>
              <a:gd name="connsiteX11" fmla="*/ 173801 w 986258"/>
              <a:gd name="connsiteY11" fmla="*/ 96853 h 573772"/>
              <a:gd name="connsiteX12" fmla="*/ 270975 w 986258"/>
              <a:gd name="connsiteY12" fmla="*/ 137327 h 573772"/>
              <a:gd name="connsiteX13" fmla="*/ 285221 w 986258"/>
              <a:gd name="connsiteY13" fmla="*/ 153354 h 573772"/>
              <a:gd name="connsiteX14" fmla="*/ 287704 w 986258"/>
              <a:gd name="connsiteY14" fmla="*/ 139618 h 573772"/>
              <a:gd name="connsiteX15" fmla="*/ 476322 w 986258"/>
              <a:gd name="connsiteY15" fmla="*/ 0 h 573772"/>
              <a:gd name="connsiteX16" fmla="*/ 517577 w 986258"/>
              <a:gd name="connsiteY16" fmla="*/ 4644 h 573772"/>
              <a:gd name="connsiteX17" fmla="*/ 664939 w 986258"/>
              <a:gd name="connsiteY17" fmla="*/ 139618 h 573772"/>
              <a:gd name="connsiteX18" fmla="*/ 671473 w 986258"/>
              <a:gd name="connsiteY18" fmla="*/ 175758 h 573772"/>
              <a:gd name="connsiteX19" fmla="*/ 676169 w 986258"/>
              <a:gd name="connsiteY19" fmla="*/ 175587 h 573772"/>
              <a:gd name="connsiteX20" fmla="*/ 689561 w 986258"/>
              <a:gd name="connsiteY20" fmla="*/ 149461 h 573772"/>
              <a:gd name="connsiteX21" fmla="*/ 812457 w 986258"/>
              <a:gd name="connsiteY21" fmla="*/ 82505 h 573772"/>
              <a:gd name="connsiteX22" fmla="*/ 847484 w 986258"/>
              <a:gd name="connsiteY22" fmla="*/ 87150 h 573772"/>
              <a:gd name="connsiteX0" fmla="*/ 847484 w 986258"/>
              <a:gd name="connsiteY0" fmla="*/ 87150 h 570827"/>
              <a:gd name="connsiteX1" fmla="*/ 986258 w 986258"/>
              <a:gd name="connsiteY1" fmla="*/ 311105 h 570827"/>
              <a:gd name="connsiteX2" fmla="*/ 847484 w 986258"/>
              <a:gd name="connsiteY2" fmla="*/ 535061 h 570827"/>
              <a:gd name="connsiteX3" fmla="*/ 830373 w 986258"/>
              <a:gd name="connsiteY3" fmla="*/ 537330 h 570827"/>
              <a:gd name="connsiteX4" fmla="*/ 830531 w 986258"/>
              <a:gd name="connsiteY4" fmla="*/ 541658 h 570827"/>
              <a:gd name="connsiteX5" fmla="*/ 213197 w 986258"/>
              <a:gd name="connsiteY5" fmla="*/ 564163 h 570827"/>
              <a:gd name="connsiteX6" fmla="*/ 208828 w 986258"/>
              <a:gd name="connsiteY6" fmla="*/ 566012 h 570827"/>
              <a:gd name="connsiteX7" fmla="*/ 173801 w 986258"/>
              <a:gd name="connsiteY7" fmla="*/ 570827 h 570827"/>
              <a:gd name="connsiteX8" fmla="*/ 106150 w 986258"/>
              <a:gd name="connsiteY8" fmla="*/ 552203 h 570827"/>
              <a:gd name="connsiteX9" fmla="*/ 0 w 986258"/>
              <a:gd name="connsiteY9" fmla="*/ 333840 h 570827"/>
              <a:gd name="connsiteX10" fmla="*/ 173801 w 986258"/>
              <a:gd name="connsiteY10" fmla="*/ 96853 h 570827"/>
              <a:gd name="connsiteX11" fmla="*/ 270975 w 986258"/>
              <a:gd name="connsiteY11" fmla="*/ 137327 h 570827"/>
              <a:gd name="connsiteX12" fmla="*/ 285221 w 986258"/>
              <a:gd name="connsiteY12" fmla="*/ 153354 h 570827"/>
              <a:gd name="connsiteX13" fmla="*/ 287704 w 986258"/>
              <a:gd name="connsiteY13" fmla="*/ 139618 h 570827"/>
              <a:gd name="connsiteX14" fmla="*/ 476322 w 986258"/>
              <a:gd name="connsiteY14" fmla="*/ 0 h 570827"/>
              <a:gd name="connsiteX15" fmla="*/ 517577 w 986258"/>
              <a:gd name="connsiteY15" fmla="*/ 4644 h 570827"/>
              <a:gd name="connsiteX16" fmla="*/ 664939 w 986258"/>
              <a:gd name="connsiteY16" fmla="*/ 139618 h 570827"/>
              <a:gd name="connsiteX17" fmla="*/ 671473 w 986258"/>
              <a:gd name="connsiteY17" fmla="*/ 175758 h 570827"/>
              <a:gd name="connsiteX18" fmla="*/ 676169 w 986258"/>
              <a:gd name="connsiteY18" fmla="*/ 175587 h 570827"/>
              <a:gd name="connsiteX19" fmla="*/ 689561 w 986258"/>
              <a:gd name="connsiteY19" fmla="*/ 149461 h 570827"/>
              <a:gd name="connsiteX20" fmla="*/ 812457 w 986258"/>
              <a:gd name="connsiteY20" fmla="*/ 82505 h 570827"/>
              <a:gd name="connsiteX21" fmla="*/ 847484 w 986258"/>
              <a:gd name="connsiteY21" fmla="*/ 87150 h 570827"/>
              <a:gd name="connsiteX0" fmla="*/ 847484 w 986258"/>
              <a:gd name="connsiteY0" fmla="*/ 87150 h 568630"/>
              <a:gd name="connsiteX1" fmla="*/ 986258 w 986258"/>
              <a:gd name="connsiteY1" fmla="*/ 311105 h 568630"/>
              <a:gd name="connsiteX2" fmla="*/ 847484 w 986258"/>
              <a:gd name="connsiteY2" fmla="*/ 535061 h 568630"/>
              <a:gd name="connsiteX3" fmla="*/ 830373 w 986258"/>
              <a:gd name="connsiteY3" fmla="*/ 537330 h 568630"/>
              <a:gd name="connsiteX4" fmla="*/ 830531 w 986258"/>
              <a:gd name="connsiteY4" fmla="*/ 541658 h 568630"/>
              <a:gd name="connsiteX5" fmla="*/ 213197 w 986258"/>
              <a:gd name="connsiteY5" fmla="*/ 564163 h 568630"/>
              <a:gd name="connsiteX6" fmla="*/ 208828 w 986258"/>
              <a:gd name="connsiteY6" fmla="*/ 566012 h 568630"/>
              <a:gd name="connsiteX7" fmla="*/ 147272 w 986258"/>
              <a:gd name="connsiteY7" fmla="*/ 568589 h 568630"/>
              <a:gd name="connsiteX8" fmla="*/ 106150 w 986258"/>
              <a:gd name="connsiteY8" fmla="*/ 552203 h 568630"/>
              <a:gd name="connsiteX9" fmla="*/ 0 w 986258"/>
              <a:gd name="connsiteY9" fmla="*/ 333840 h 568630"/>
              <a:gd name="connsiteX10" fmla="*/ 173801 w 986258"/>
              <a:gd name="connsiteY10" fmla="*/ 96853 h 568630"/>
              <a:gd name="connsiteX11" fmla="*/ 270975 w 986258"/>
              <a:gd name="connsiteY11" fmla="*/ 137327 h 568630"/>
              <a:gd name="connsiteX12" fmla="*/ 285221 w 986258"/>
              <a:gd name="connsiteY12" fmla="*/ 153354 h 568630"/>
              <a:gd name="connsiteX13" fmla="*/ 287704 w 986258"/>
              <a:gd name="connsiteY13" fmla="*/ 139618 h 568630"/>
              <a:gd name="connsiteX14" fmla="*/ 476322 w 986258"/>
              <a:gd name="connsiteY14" fmla="*/ 0 h 568630"/>
              <a:gd name="connsiteX15" fmla="*/ 517577 w 986258"/>
              <a:gd name="connsiteY15" fmla="*/ 4644 h 568630"/>
              <a:gd name="connsiteX16" fmla="*/ 664939 w 986258"/>
              <a:gd name="connsiteY16" fmla="*/ 139618 h 568630"/>
              <a:gd name="connsiteX17" fmla="*/ 671473 w 986258"/>
              <a:gd name="connsiteY17" fmla="*/ 175758 h 568630"/>
              <a:gd name="connsiteX18" fmla="*/ 676169 w 986258"/>
              <a:gd name="connsiteY18" fmla="*/ 175587 h 568630"/>
              <a:gd name="connsiteX19" fmla="*/ 689561 w 986258"/>
              <a:gd name="connsiteY19" fmla="*/ 149461 h 568630"/>
              <a:gd name="connsiteX20" fmla="*/ 812457 w 986258"/>
              <a:gd name="connsiteY20" fmla="*/ 82505 h 568630"/>
              <a:gd name="connsiteX21" fmla="*/ 847484 w 986258"/>
              <a:gd name="connsiteY21" fmla="*/ 87150 h 568630"/>
              <a:gd name="connsiteX0" fmla="*/ 847484 w 986258"/>
              <a:gd name="connsiteY0" fmla="*/ 87150 h 568589"/>
              <a:gd name="connsiteX1" fmla="*/ 986258 w 986258"/>
              <a:gd name="connsiteY1" fmla="*/ 311105 h 568589"/>
              <a:gd name="connsiteX2" fmla="*/ 847484 w 986258"/>
              <a:gd name="connsiteY2" fmla="*/ 535061 h 568589"/>
              <a:gd name="connsiteX3" fmla="*/ 830373 w 986258"/>
              <a:gd name="connsiteY3" fmla="*/ 537330 h 568589"/>
              <a:gd name="connsiteX4" fmla="*/ 830531 w 986258"/>
              <a:gd name="connsiteY4" fmla="*/ 541658 h 568589"/>
              <a:gd name="connsiteX5" fmla="*/ 213197 w 986258"/>
              <a:gd name="connsiteY5" fmla="*/ 564163 h 568589"/>
              <a:gd name="connsiteX6" fmla="*/ 147272 w 986258"/>
              <a:gd name="connsiteY6" fmla="*/ 568589 h 568589"/>
              <a:gd name="connsiteX7" fmla="*/ 106150 w 986258"/>
              <a:gd name="connsiteY7" fmla="*/ 552203 h 568589"/>
              <a:gd name="connsiteX8" fmla="*/ 0 w 986258"/>
              <a:gd name="connsiteY8" fmla="*/ 333840 h 568589"/>
              <a:gd name="connsiteX9" fmla="*/ 173801 w 986258"/>
              <a:gd name="connsiteY9" fmla="*/ 96853 h 568589"/>
              <a:gd name="connsiteX10" fmla="*/ 270975 w 986258"/>
              <a:gd name="connsiteY10" fmla="*/ 137327 h 568589"/>
              <a:gd name="connsiteX11" fmla="*/ 285221 w 986258"/>
              <a:gd name="connsiteY11" fmla="*/ 153354 h 568589"/>
              <a:gd name="connsiteX12" fmla="*/ 287704 w 986258"/>
              <a:gd name="connsiteY12" fmla="*/ 139618 h 568589"/>
              <a:gd name="connsiteX13" fmla="*/ 476322 w 986258"/>
              <a:gd name="connsiteY13" fmla="*/ 0 h 568589"/>
              <a:gd name="connsiteX14" fmla="*/ 517577 w 986258"/>
              <a:gd name="connsiteY14" fmla="*/ 4644 h 568589"/>
              <a:gd name="connsiteX15" fmla="*/ 664939 w 986258"/>
              <a:gd name="connsiteY15" fmla="*/ 139618 h 568589"/>
              <a:gd name="connsiteX16" fmla="*/ 671473 w 986258"/>
              <a:gd name="connsiteY16" fmla="*/ 175758 h 568589"/>
              <a:gd name="connsiteX17" fmla="*/ 676169 w 986258"/>
              <a:gd name="connsiteY17" fmla="*/ 175587 h 568589"/>
              <a:gd name="connsiteX18" fmla="*/ 689561 w 986258"/>
              <a:gd name="connsiteY18" fmla="*/ 149461 h 568589"/>
              <a:gd name="connsiteX19" fmla="*/ 812457 w 986258"/>
              <a:gd name="connsiteY19" fmla="*/ 82505 h 568589"/>
              <a:gd name="connsiteX20" fmla="*/ 847484 w 986258"/>
              <a:gd name="connsiteY20" fmla="*/ 87150 h 568589"/>
              <a:gd name="connsiteX0" fmla="*/ 847484 w 986258"/>
              <a:gd name="connsiteY0" fmla="*/ 87150 h 568589"/>
              <a:gd name="connsiteX1" fmla="*/ 986258 w 986258"/>
              <a:gd name="connsiteY1" fmla="*/ 311105 h 568589"/>
              <a:gd name="connsiteX2" fmla="*/ 847484 w 986258"/>
              <a:gd name="connsiteY2" fmla="*/ 535061 h 568589"/>
              <a:gd name="connsiteX3" fmla="*/ 830373 w 986258"/>
              <a:gd name="connsiteY3" fmla="*/ 537330 h 568589"/>
              <a:gd name="connsiteX4" fmla="*/ 830531 w 986258"/>
              <a:gd name="connsiteY4" fmla="*/ 541658 h 568589"/>
              <a:gd name="connsiteX5" fmla="*/ 147272 w 986258"/>
              <a:gd name="connsiteY5" fmla="*/ 568589 h 568589"/>
              <a:gd name="connsiteX6" fmla="*/ 106150 w 986258"/>
              <a:gd name="connsiteY6" fmla="*/ 552203 h 568589"/>
              <a:gd name="connsiteX7" fmla="*/ 0 w 986258"/>
              <a:gd name="connsiteY7" fmla="*/ 333840 h 568589"/>
              <a:gd name="connsiteX8" fmla="*/ 173801 w 986258"/>
              <a:gd name="connsiteY8" fmla="*/ 96853 h 568589"/>
              <a:gd name="connsiteX9" fmla="*/ 270975 w 986258"/>
              <a:gd name="connsiteY9" fmla="*/ 137327 h 568589"/>
              <a:gd name="connsiteX10" fmla="*/ 285221 w 986258"/>
              <a:gd name="connsiteY10" fmla="*/ 153354 h 568589"/>
              <a:gd name="connsiteX11" fmla="*/ 287704 w 986258"/>
              <a:gd name="connsiteY11" fmla="*/ 139618 h 568589"/>
              <a:gd name="connsiteX12" fmla="*/ 476322 w 986258"/>
              <a:gd name="connsiteY12" fmla="*/ 0 h 568589"/>
              <a:gd name="connsiteX13" fmla="*/ 517577 w 986258"/>
              <a:gd name="connsiteY13" fmla="*/ 4644 h 568589"/>
              <a:gd name="connsiteX14" fmla="*/ 664939 w 986258"/>
              <a:gd name="connsiteY14" fmla="*/ 139618 h 568589"/>
              <a:gd name="connsiteX15" fmla="*/ 671473 w 986258"/>
              <a:gd name="connsiteY15" fmla="*/ 175758 h 568589"/>
              <a:gd name="connsiteX16" fmla="*/ 676169 w 986258"/>
              <a:gd name="connsiteY16" fmla="*/ 175587 h 568589"/>
              <a:gd name="connsiteX17" fmla="*/ 689561 w 986258"/>
              <a:gd name="connsiteY17" fmla="*/ 149461 h 568589"/>
              <a:gd name="connsiteX18" fmla="*/ 812457 w 986258"/>
              <a:gd name="connsiteY18" fmla="*/ 82505 h 568589"/>
              <a:gd name="connsiteX19" fmla="*/ 847484 w 986258"/>
              <a:gd name="connsiteY19" fmla="*/ 87150 h 568589"/>
              <a:gd name="connsiteX0" fmla="*/ 847484 w 986258"/>
              <a:gd name="connsiteY0" fmla="*/ 87150 h 570453"/>
              <a:gd name="connsiteX1" fmla="*/ 986258 w 986258"/>
              <a:gd name="connsiteY1" fmla="*/ 311105 h 570453"/>
              <a:gd name="connsiteX2" fmla="*/ 847484 w 986258"/>
              <a:gd name="connsiteY2" fmla="*/ 535061 h 570453"/>
              <a:gd name="connsiteX3" fmla="*/ 830373 w 986258"/>
              <a:gd name="connsiteY3" fmla="*/ 537330 h 570453"/>
              <a:gd name="connsiteX4" fmla="*/ 830531 w 986258"/>
              <a:gd name="connsiteY4" fmla="*/ 541658 h 570453"/>
              <a:gd name="connsiteX5" fmla="*/ 154168 w 986258"/>
              <a:gd name="connsiteY5" fmla="*/ 570453 h 570453"/>
              <a:gd name="connsiteX6" fmla="*/ 106150 w 986258"/>
              <a:gd name="connsiteY6" fmla="*/ 552203 h 570453"/>
              <a:gd name="connsiteX7" fmla="*/ 0 w 986258"/>
              <a:gd name="connsiteY7" fmla="*/ 333840 h 570453"/>
              <a:gd name="connsiteX8" fmla="*/ 173801 w 986258"/>
              <a:gd name="connsiteY8" fmla="*/ 96853 h 570453"/>
              <a:gd name="connsiteX9" fmla="*/ 270975 w 986258"/>
              <a:gd name="connsiteY9" fmla="*/ 137327 h 570453"/>
              <a:gd name="connsiteX10" fmla="*/ 285221 w 986258"/>
              <a:gd name="connsiteY10" fmla="*/ 153354 h 570453"/>
              <a:gd name="connsiteX11" fmla="*/ 287704 w 986258"/>
              <a:gd name="connsiteY11" fmla="*/ 139618 h 570453"/>
              <a:gd name="connsiteX12" fmla="*/ 476322 w 986258"/>
              <a:gd name="connsiteY12" fmla="*/ 0 h 570453"/>
              <a:gd name="connsiteX13" fmla="*/ 517577 w 986258"/>
              <a:gd name="connsiteY13" fmla="*/ 4644 h 570453"/>
              <a:gd name="connsiteX14" fmla="*/ 664939 w 986258"/>
              <a:gd name="connsiteY14" fmla="*/ 139618 h 570453"/>
              <a:gd name="connsiteX15" fmla="*/ 671473 w 986258"/>
              <a:gd name="connsiteY15" fmla="*/ 175758 h 570453"/>
              <a:gd name="connsiteX16" fmla="*/ 676169 w 986258"/>
              <a:gd name="connsiteY16" fmla="*/ 175587 h 570453"/>
              <a:gd name="connsiteX17" fmla="*/ 689561 w 986258"/>
              <a:gd name="connsiteY17" fmla="*/ 149461 h 570453"/>
              <a:gd name="connsiteX18" fmla="*/ 812457 w 986258"/>
              <a:gd name="connsiteY18" fmla="*/ 82505 h 570453"/>
              <a:gd name="connsiteX19" fmla="*/ 847484 w 986258"/>
              <a:gd name="connsiteY19" fmla="*/ 87150 h 570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86258" h="570453">
                <a:moveTo>
                  <a:pt x="847484" y="87150"/>
                </a:moveTo>
                <a:cubicBezTo>
                  <a:pt x="926683" y="108466"/>
                  <a:pt x="986258" y="200635"/>
                  <a:pt x="986258" y="311105"/>
                </a:cubicBezTo>
                <a:cubicBezTo>
                  <a:pt x="986258" y="421576"/>
                  <a:pt x="926683" y="513745"/>
                  <a:pt x="847484" y="535061"/>
                </a:cubicBezTo>
                <a:lnTo>
                  <a:pt x="830373" y="537330"/>
                </a:lnTo>
                <a:cubicBezTo>
                  <a:pt x="830426" y="538773"/>
                  <a:pt x="830478" y="540215"/>
                  <a:pt x="830531" y="541658"/>
                </a:cubicBezTo>
                <a:lnTo>
                  <a:pt x="154168" y="570453"/>
                </a:lnTo>
                <a:lnTo>
                  <a:pt x="106150" y="552203"/>
                </a:lnTo>
                <a:cubicBezTo>
                  <a:pt x="43770" y="516227"/>
                  <a:pt x="0" y="432003"/>
                  <a:pt x="0" y="333840"/>
                </a:cubicBezTo>
                <a:cubicBezTo>
                  <a:pt x="0" y="202956"/>
                  <a:pt x="77813" y="96853"/>
                  <a:pt x="173801" y="96853"/>
                </a:cubicBezTo>
                <a:cubicBezTo>
                  <a:pt x="209796" y="96853"/>
                  <a:pt x="243236" y="111774"/>
                  <a:pt x="270975" y="137327"/>
                </a:cubicBezTo>
                <a:lnTo>
                  <a:pt x="285221" y="153354"/>
                </a:lnTo>
                <a:lnTo>
                  <a:pt x="287704" y="139618"/>
                </a:lnTo>
                <a:cubicBezTo>
                  <a:pt x="318780" y="57571"/>
                  <a:pt x="391531" y="0"/>
                  <a:pt x="476322" y="0"/>
                </a:cubicBezTo>
                <a:cubicBezTo>
                  <a:pt x="490454" y="0"/>
                  <a:pt x="504251" y="1599"/>
                  <a:pt x="517577" y="4644"/>
                </a:cubicBezTo>
                <a:cubicBezTo>
                  <a:pt x="584206" y="19870"/>
                  <a:pt x="639043" y="71245"/>
                  <a:pt x="664939" y="139618"/>
                </a:cubicBezTo>
                <a:lnTo>
                  <a:pt x="671473" y="175758"/>
                </a:lnTo>
                <a:lnTo>
                  <a:pt x="676169" y="175587"/>
                </a:lnTo>
                <a:lnTo>
                  <a:pt x="689561" y="149461"/>
                </a:lnTo>
                <a:cubicBezTo>
                  <a:pt x="721013" y="108092"/>
                  <a:pt x="764463" y="82505"/>
                  <a:pt x="812457" y="82505"/>
                </a:cubicBezTo>
                <a:cubicBezTo>
                  <a:pt x="824456" y="82505"/>
                  <a:pt x="836170" y="84104"/>
                  <a:pt x="847484" y="87150"/>
                </a:cubicBezTo>
                <a:close/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8986EAB1-1E58-42A5-B602-43615BBA1945}"/>
              </a:ext>
            </a:extLst>
          </p:cNvPr>
          <p:cNvSpPr/>
          <p:nvPr/>
        </p:nvSpPr>
        <p:spPr>
          <a:xfrm>
            <a:off x="1179460" y="1844039"/>
            <a:ext cx="298820" cy="1068709"/>
          </a:xfrm>
          <a:custGeom>
            <a:avLst/>
            <a:gdLst>
              <a:gd name="connsiteX0" fmla="*/ 1639 w 268339"/>
              <a:gd name="connsiteY0" fmla="*/ 0 h 1066894"/>
              <a:gd name="connsiteX1" fmla="*/ 39739 w 268339"/>
              <a:gd name="connsiteY1" fmla="*/ 579120 h 1066894"/>
              <a:gd name="connsiteX2" fmla="*/ 268339 w 268339"/>
              <a:gd name="connsiteY2" fmla="*/ 1066800 h 1066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339" h="1066894">
                <a:moveTo>
                  <a:pt x="1639" y="0"/>
                </a:moveTo>
                <a:cubicBezTo>
                  <a:pt x="-1536" y="200660"/>
                  <a:pt x="-4711" y="401320"/>
                  <a:pt x="39739" y="579120"/>
                </a:cubicBezTo>
                <a:cubicBezTo>
                  <a:pt x="84189" y="756920"/>
                  <a:pt x="240399" y="1073150"/>
                  <a:pt x="268339" y="1066800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EA56E13F-180E-49C1-BBB7-29C7AB86C0FD}"/>
              </a:ext>
            </a:extLst>
          </p:cNvPr>
          <p:cNvSpPr/>
          <p:nvPr/>
        </p:nvSpPr>
        <p:spPr>
          <a:xfrm>
            <a:off x="1448703" y="1781135"/>
            <a:ext cx="162213" cy="917274"/>
          </a:xfrm>
          <a:custGeom>
            <a:avLst/>
            <a:gdLst>
              <a:gd name="connsiteX0" fmla="*/ 1639 w 268339"/>
              <a:gd name="connsiteY0" fmla="*/ 0 h 1066894"/>
              <a:gd name="connsiteX1" fmla="*/ 39739 w 268339"/>
              <a:gd name="connsiteY1" fmla="*/ 579120 h 1066894"/>
              <a:gd name="connsiteX2" fmla="*/ 268339 w 268339"/>
              <a:gd name="connsiteY2" fmla="*/ 1066800 h 1066894"/>
              <a:gd name="connsiteX0" fmla="*/ 153 w 266853"/>
              <a:gd name="connsiteY0" fmla="*/ 0 h 1066887"/>
              <a:gd name="connsiteX1" fmla="*/ 88395 w 266853"/>
              <a:gd name="connsiteY1" fmla="*/ 552531 h 1066887"/>
              <a:gd name="connsiteX2" fmla="*/ 266853 w 266853"/>
              <a:gd name="connsiteY2" fmla="*/ 1066800 h 1066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6853" h="1066887">
                <a:moveTo>
                  <a:pt x="153" y="0"/>
                </a:moveTo>
                <a:cubicBezTo>
                  <a:pt x="-3022" y="200660"/>
                  <a:pt x="43945" y="374731"/>
                  <a:pt x="88395" y="552531"/>
                </a:cubicBezTo>
                <a:cubicBezTo>
                  <a:pt x="132845" y="730331"/>
                  <a:pt x="238913" y="1073150"/>
                  <a:pt x="266853" y="1066800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FCC89758-9224-4C44-9DE6-243912C2A692}"/>
              </a:ext>
            </a:extLst>
          </p:cNvPr>
          <p:cNvCxnSpPr>
            <a:cxnSpLocks/>
          </p:cNvCxnSpPr>
          <p:nvPr/>
        </p:nvCxnSpPr>
        <p:spPr>
          <a:xfrm flipV="1">
            <a:off x="1322026" y="2426543"/>
            <a:ext cx="213589" cy="205398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4073AEB3-D958-4A14-A769-48F79A17CC89}"/>
              </a:ext>
            </a:extLst>
          </p:cNvPr>
          <p:cNvCxnSpPr>
            <a:cxnSpLocks/>
          </p:cNvCxnSpPr>
          <p:nvPr/>
        </p:nvCxnSpPr>
        <p:spPr>
          <a:xfrm flipV="1">
            <a:off x="1206835" y="2141220"/>
            <a:ext cx="271445" cy="288020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C141C3EB-4944-4CEF-B3D3-C554F100BA5C}"/>
              </a:ext>
            </a:extLst>
          </p:cNvPr>
          <p:cNvCxnSpPr>
            <a:cxnSpLocks/>
          </p:cNvCxnSpPr>
          <p:nvPr/>
        </p:nvCxnSpPr>
        <p:spPr>
          <a:xfrm flipV="1">
            <a:off x="1206835" y="1971878"/>
            <a:ext cx="258143" cy="175672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57111910-5D7B-468F-BFCF-1A4AA284FB23}"/>
              </a:ext>
            </a:extLst>
          </p:cNvPr>
          <p:cNvCxnSpPr>
            <a:cxnSpLocks/>
          </p:cNvCxnSpPr>
          <p:nvPr/>
        </p:nvCxnSpPr>
        <p:spPr>
          <a:xfrm>
            <a:off x="5711771" y="2052324"/>
            <a:ext cx="289586" cy="0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7B4D1B62-7A0A-426C-BE05-1C1D10025817}"/>
              </a:ext>
            </a:extLst>
          </p:cNvPr>
          <p:cNvSpPr/>
          <p:nvPr/>
        </p:nvSpPr>
        <p:spPr>
          <a:xfrm flipH="1">
            <a:off x="5513770" y="1781137"/>
            <a:ext cx="258973" cy="703230"/>
          </a:xfrm>
          <a:custGeom>
            <a:avLst/>
            <a:gdLst>
              <a:gd name="connsiteX0" fmla="*/ 1639 w 268339"/>
              <a:gd name="connsiteY0" fmla="*/ 0 h 1066894"/>
              <a:gd name="connsiteX1" fmla="*/ 39739 w 268339"/>
              <a:gd name="connsiteY1" fmla="*/ 579120 h 1066894"/>
              <a:gd name="connsiteX2" fmla="*/ 268339 w 268339"/>
              <a:gd name="connsiteY2" fmla="*/ 1066800 h 1066894"/>
              <a:gd name="connsiteX0" fmla="*/ 153 w 266853"/>
              <a:gd name="connsiteY0" fmla="*/ 0 h 1066887"/>
              <a:gd name="connsiteX1" fmla="*/ 88395 w 266853"/>
              <a:gd name="connsiteY1" fmla="*/ 552531 h 1066887"/>
              <a:gd name="connsiteX2" fmla="*/ 266853 w 266853"/>
              <a:gd name="connsiteY2" fmla="*/ 1066800 h 1066887"/>
              <a:gd name="connsiteX0" fmla="*/ 76 w 316918"/>
              <a:gd name="connsiteY0" fmla="*/ 0 h 1066887"/>
              <a:gd name="connsiteX1" fmla="*/ 138460 w 316918"/>
              <a:gd name="connsiteY1" fmla="*/ 552531 h 1066887"/>
              <a:gd name="connsiteX2" fmla="*/ 316918 w 316918"/>
              <a:gd name="connsiteY2" fmla="*/ 1066800 h 1066887"/>
              <a:gd name="connsiteX0" fmla="*/ 76 w 467344"/>
              <a:gd name="connsiteY0" fmla="*/ 0 h 1101154"/>
              <a:gd name="connsiteX1" fmla="*/ 138460 w 467344"/>
              <a:gd name="connsiteY1" fmla="*/ 552531 h 1101154"/>
              <a:gd name="connsiteX2" fmla="*/ 467344 w 467344"/>
              <a:gd name="connsiteY2" fmla="*/ 1101074 h 1101154"/>
              <a:gd name="connsiteX0" fmla="*/ 76 w 467344"/>
              <a:gd name="connsiteY0" fmla="*/ 0 h 1101170"/>
              <a:gd name="connsiteX1" fmla="*/ 138460 w 467344"/>
              <a:gd name="connsiteY1" fmla="*/ 621079 h 1101170"/>
              <a:gd name="connsiteX2" fmla="*/ 467344 w 467344"/>
              <a:gd name="connsiteY2" fmla="*/ 1101074 h 110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7344" h="1101170">
                <a:moveTo>
                  <a:pt x="76" y="0"/>
                </a:moveTo>
                <a:cubicBezTo>
                  <a:pt x="-3099" y="200660"/>
                  <a:pt x="94010" y="443279"/>
                  <a:pt x="138460" y="621079"/>
                </a:cubicBezTo>
                <a:cubicBezTo>
                  <a:pt x="182910" y="798879"/>
                  <a:pt x="439404" y="1107424"/>
                  <a:pt x="467344" y="1101074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2C92FF56-0CAA-465F-AFAE-7856B80B2556}"/>
              </a:ext>
            </a:extLst>
          </p:cNvPr>
          <p:cNvSpPr/>
          <p:nvPr/>
        </p:nvSpPr>
        <p:spPr>
          <a:xfrm flipH="1">
            <a:off x="5681291" y="1860551"/>
            <a:ext cx="350426" cy="939260"/>
          </a:xfrm>
          <a:custGeom>
            <a:avLst/>
            <a:gdLst>
              <a:gd name="connsiteX0" fmla="*/ 1639 w 268339"/>
              <a:gd name="connsiteY0" fmla="*/ 0 h 1066894"/>
              <a:gd name="connsiteX1" fmla="*/ 39739 w 268339"/>
              <a:gd name="connsiteY1" fmla="*/ 579120 h 1066894"/>
              <a:gd name="connsiteX2" fmla="*/ 268339 w 268339"/>
              <a:gd name="connsiteY2" fmla="*/ 1066800 h 1066894"/>
              <a:gd name="connsiteX0" fmla="*/ 153 w 266853"/>
              <a:gd name="connsiteY0" fmla="*/ 0 h 1066887"/>
              <a:gd name="connsiteX1" fmla="*/ 88395 w 266853"/>
              <a:gd name="connsiteY1" fmla="*/ 552531 h 1066887"/>
              <a:gd name="connsiteX2" fmla="*/ 266853 w 266853"/>
              <a:gd name="connsiteY2" fmla="*/ 1066800 h 1066887"/>
              <a:gd name="connsiteX0" fmla="*/ 76 w 316918"/>
              <a:gd name="connsiteY0" fmla="*/ 0 h 1066887"/>
              <a:gd name="connsiteX1" fmla="*/ 138460 w 316918"/>
              <a:gd name="connsiteY1" fmla="*/ 552531 h 1066887"/>
              <a:gd name="connsiteX2" fmla="*/ 316918 w 316918"/>
              <a:gd name="connsiteY2" fmla="*/ 1066800 h 1066887"/>
              <a:gd name="connsiteX0" fmla="*/ 76 w 467344"/>
              <a:gd name="connsiteY0" fmla="*/ 0 h 1101154"/>
              <a:gd name="connsiteX1" fmla="*/ 138460 w 467344"/>
              <a:gd name="connsiteY1" fmla="*/ 552531 h 1101154"/>
              <a:gd name="connsiteX2" fmla="*/ 467344 w 467344"/>
              <a:gd name="connsiteY2" fmla="*/ 1101074 h 1101154"/>
              <a:gd name="connsiteX0" fmla="*/ 76 w 467344"/>
              <a:gd name="connsiteY0" fmla="*/ 0 h 1101170"/>
              <a:gd name="connsiteX1" fmla="*/ 138460 w 467344"/>
              <a:gd name="connsiteY1" fmla="*/ 621079 h 1101170"/>
              <a:gd name="connsiteX2" fmla="*/ 467344 w 467344"/>
              <a:gd name="connsiteY2" fmla="*/ 1101074 h 110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7344" h="1101170">
                <a:moveTo>
                  <a:pt x="76" y="0"/>
                </a:moveTo>
                <a:cubicBezTo>
                  <a:pt x="-3099" y="200660"/>
                  <a:pt x="94010" y="443279"/>
                  <a:pt x="138460" y="621079"/>
                </a:cubicBezTo>
                <a:cubicBezTo>
                  <a:pt x="182910" y="798879"/>
                  <a:pt x="439404" y="1107424"/>
                  <a:pt x="467344" y="1101074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8C11B3D7-4C2F-4E04-96A2-D1C2F74C3A01}"/>
              </a:ext>
            </a:extLst>
          </p:cNvPr>
          <p:cNvCxnSpPr>
            <a:cxnSpLocks/>
          </p:cNvCxnSpPr>
          <p:nvPr/>
        </p:nvCxnSpPr>
        <p:spPr>
          <a:xfrm flipV="1">
            <a:off x="5627951" y="2273300"/>
            <a:ext cx="334699" cy="15244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612B4B02-691E-486C-BA64-6D089639050A}"/>
              </a:ext>
            </a:extLst>
          </p:cNvPr>
          <p:cNvCxnSpPr>
            <a:cxnSpLocks/>
          </p:cNvCxnSpPr>
          <p:nvPr/>
        </p:nvCxnSpPr>
        <p:spPr>
          <a:xfrm>
            <a:off x="5536498" y="2436707"/>
            <a:ext cx="368543" cy="78882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C46BDDEB-8C29-4998-BF9C-097A7954437A}"/>
              </a:ext>
            </a:extLst>
          </p:cNvPr>
          <p:cNvSpPr/>
          <p:nvPr/>
        </p:nvSpPr>
        <p:spPr>
          <a:xfrm rot="21409240">
            <a:off x="3465210" y="5284610"/>
            <a:ext cx="444443" cy="845893"/>
          </a:xfrm>
          <a:custGeom>
            <a:avLst/>
            <a:gdLst>
              <a:gd name="connsiteX0" fmla="*/ 0 w 429286"/>
              <a:gd name="connsiteY0" fmla="*/ 0 h 845796"/>
              <a:gd name="connsiteX1" fmla="*/ 429286 w 429286"/>
              <a:gd name="connsiteY1" fmla="*/ 0 h 845796"/>
              <a:gd name="connsiteX2" fmla="*/ 429286 w 429286"/>
              <a:gd name="connsiteY2" fmla="*/ 845796 h 845796"/>
              <a:gd name="connsiteX3" fmla="*/ 0 w 429286"/>
              <a:gd name="connsiteY3" fmla="*/ 845796 h 845796"/>
              <a:gd name="connsiteX4" fmla="*/ 0 w 429286"/>
              <a:gd name="connsiteY4" fmla="*/ 0 h 845796"/>
              <a:gd name="connsiteX0" fmla="*/ 429286 w 429286"/>
              <a:gd name="connsiteY0" fmla="*/ 0 h 845796"/>
              <a:gd name="connsiteX1" fmla="*/ 429286 w 429286"/>
              <a:gd name="connsiteY1" fmla="*/ 845796 h 845796"/>
              <a:gd name="connsiteX2" fmla="*/ 0 w 429286"/>
              <a:gd name="connsiteY2" fmla="*/ 845796 h 845796"/>
              <a:gd name="connsiteX3" fmla="*/ 91440 w 429286"/>
              <a:gd name="connsiteY3" fmla="*/ 91440 h 845796"/>
              <a:gd name="connsiteX0" fmla="*/ 442329 w 442329"/>
              <a:gd name="connsiteY0" fmla="*/ 2606 h 848402"/>
              <a:gd name="connsiteX1" fmla="*/ 442329 w 442329"/>
              <a:gd name="connsiteY1" fmla="*/ 848402 h 848402"/>
              <a:gd name="connsiteX2" fmla="*/ 13043 w 442329"/>
              <a:gd name="connsiteY2" fmla="*/ 848402 h 848402"/>
              <a:gd name="connsiteX3" fmla="*/ 0 w 442329"/>
              <a:gd name="connsiteY3" fmla="*/ 0 h 848402"/>
              <a:gd name="connsiteX0" fmla="*/ 429286 w 429286"/>
              <a:gd name="connsiteY0" fmla="*/ 1814 h 847610"/>
              <a:gd name="connsiteX1" fmla="*/ 429286 w 429286"/>
              <a:gd name="connsiteY1" fmla="*/ 847610 h 847610"/>
              <a:gd name="connsiteX2" fmla="*/ 0 w 429286"/>
              <a:gd name="connsiteY2" fmla="*/ 847610 h 847610"/>
              <a:gd name="connsiteX3" fmla="*/ 1222 w 429286"/>
              <a:gd name="connsiteY3" fmla="*/ 0 h 847610"/>
              <a:gd name="connsiteX0" fmla="*/ 444443 w 444443"/>
              <a:gd name="connsiteY0" fmla="*/ 7493 h 853289"/>
              <a:gd name="connsiteX1" fmla="*/ 444443 w 444443"/>
              <a:gd name="connsiteY1" fmla="*/ 853289 h 853289"/>
              <a:gd name="connsiteX2" fmla="*/ 15157 w 444443"/>
              <a:gd name="connsiteY2" fmla="*/ 853289 h 853289"/>
              <a:gd name="connsiteX3" fmla="*/ 0 w 444443"/>
              <a:gd name="connsiteY3" fmla="*/ 0 h 853289"/>
              <a:gd name="connsiteX0" fmla="*/ 444443 w 444443"/>
              <a:gd name="connsiteY0" fmla="*/ 7493 h 853289"/>
              <a:gd name="connsiteX1" fmla="*/ 444443 w 444443"/>
              <a:gd name="connsiteY1" fmla="*/ 853289 h 853289"/>
              <a:gd name="connsiteX2" fmla="*/ 23214 w 444443"/>
              <a:gd name="connsiteY2" fmla="*/ 837043 h 853289"/>
              <a:gd name="connsiteX3" fmla="*/ 0 w 444443"/>
              <a:gd name="connsiteY3" fmla="*/ 0 h 853289"/>
              <a:gd name="connsiteX0" fmla="*/ 444443 w 444443"/>
              <a:gd name="connsiteY0" fmla="*/ 7493 h 845893"/>
              <a:gd name="connsiteX1" fmla="*/ 440084 w 444443"/>
              <a:gd name="connsiteY1" fmla="*/ 845893 h 845893"/>
              <a:gd name="connsiteX2" fmla="*/ 23214 w 444443"/>
              <a:gd name="connsiteY2" fmla="*/ 837043 h 845893"/>
              <a:gd name="connsiteX3" fmla="*/ 0 w 444443"/>
              <a:gd name="connsiteY3" fmla="*/ 0 h 84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443" h="845893">
                <a:moveTo>
                  <a:pt x="444443" y="7493"/>
                </a:moveTo>
                <a:lnTo>
                  <a:pt x="440084" y="845893"/>
                </a:lnTo>
                <a:lnTo>
                  <a:pt x="23214" y="837043"/>
                </a:lnTo>
                <a:cubicBezTo>
                  <a:pt x="23214" y="555111"/>
                  <a:pt x="0" y="0"/>
                  <a:pt x="0" y="0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楕円 63">
            <a:extLst>
              <a:ext uri="{FF2B5EF4-FFF2-40B4-BE49-F238E27FC236}">
                <a16:creationId xmlns:a16="http://schemas.microsoft.com/office/drawing/2014/main" id="{1D182FC5-F98F-4113-A74F-5A311753BF02}"/>
              </a:ext>
            </a:extLst>
          </p:cNvPr>
          <p:cNvSpPr/>
          <p:nvPr/>
        </p:nvSpPr>
        <p:spPr>
          <a:xfrm rot="19285205">
            <a:off x="2528472" y="5474298"/>
            <a:ext cx="913873" cy="607354"/>
          </a:xfrm>
          <a:custGeom>
            <a:avLst/>
            <a:gdLst>
              <a:gd name="connsiteX0" fmla="*/ 0 w 1183611"/>
              <a:gd name="connsiteY0" fmla="*/ 304810 h 609620"/>
              <a:gd name="connsiteX1" fmla="*/ 591806 w 1183611"/>
              <a:gd name="connsiteY1" fmla="*/ 0 h 609620"/>
              <a:gd name="connsiteX2" fmla="*/ 1183612 w 1183611"/>
              <a:gd name="connsiteY2" fmla="*/ 304810 h 609620"/>
              <a:gd name="connsiteX3" fmla="*/ 591806 w 1183611"/>
              <a:gd name="connsiteY3" fmla="*/ 609620 h 609620"/>
              <a:gd name="connsiteX4" fmla="*/ 0 w 1183611"/>
              <a:gd name="connsiteY4" fmla="*/ 304810 h 609620"/>
              <a:gd name="connsiteX0" fmla="*/ 28897 w 1212509"/>
              <a:gd name="connsiteY0" fmla="*/ 304810 h 609620"/>
              <a:gd name="connsiteX1" fmla="*/ 620703 w 1212509"/>
              <a:gd name="connsiteY1" fmla="*/ 0 h 609620"/>
              <a:gd name="connsiteX2" fmla="*/ 1212509 w 1212509"/>
              <a:gd name="connsiteY2" fmla="*/ 304810 h 609620"/>
              <a:gd name="connsiteX3" fmla="*/ 620703 w 1212509"/>
              <a:gd name="connsiteY3" fmla="*/ 609620 h 609620"/>
              <a:gd name="connsiteX4" fmla="*/ 28897 w 1212509"/>
              <a:gd name="connsiteY4" fmla="*/ 304810 h 609620"/>
              <a:gd name="connsiteX0" fmla="*/ 79892 w 1263504"/>
              <a:gd name="connsiteY0" fmla="*/ 304810 h 610432"/>
              <a:gd name="connsiteX1" fmla="*/ 671698 w 1263504"/>
              <a:gd name="connsiteY1" fmla="*/ 0 h 610432"/>
              <a:gd name="connsiteX2" fmla="*/ 1263504 w 1263504"/>
              <a:gd name="connsiteY2" fmla="*/ 304810 h 610432"/>
              <a:gd name="connsiteX3" fmla="*/ 671698 w 1263504"/>
              <a:gd name="connsiteY3" fmla="*/ 609620 h 610432"/>
              <a:gd name="connsiteX4" fmla="*/ 69667 w 1263504"/>
              <a:gd name="connsiteY4" fmla="*/ 391383 h 610432"/>
              <a:gd name="connsiteX5" fmla="*/ 79892 w 1263504"/>
              <a:gd name="connsiteY5" fmla="*/ 304810 h 610432"/>
              <a:gd name="connsiteX0" fmla="*/ 100205 w 1283817"/>
              <a:gd name="connsiteY0" fmla="*/ 304810 h 610432"/>
              <a:gd name="connsiteX1" fmla="*/ 692011 w 1283817"/>
              <a:gd name="connsiteY1" fmla="*/ 0 h 610432"/>
              <a:gd name="connsiteX2" fmla="*/ 1283817 w 1283817"/>
              <a:gd name="connsiteY2" fmla="*/ 304810 h 610432"/>
              <a:gd name="connsiteX3" fmla="*/ 692011 w 1283817"/>
              <a:gd name="connsiteY3" fmla="*/ 609620 h 610432"/>
              <a:gd name="connsiteX4" fmla="*/ 89980 w 1283817"/>
              <a:gd name="connsiteY4" fmla="*/ 391383 h 610432"/>
              <a:gd name="connsiteX5" fmla="*/ 100205 w 1283817"/>
              <a:gd name="connsiteY5" fmla="*/ 304810 h 610432"/>
              <a:gd name="connsiteX0" fmla="*/ 100205 w 1283817"/>
              <a:gd name="connsiteY0" fmla="*/ 304810 h 610469"/>
              <a:gd name="connsiteX1" fmla="*/ 692011 w 1283817"/>
              <a:gd name="connsiteY1" fmla="*/ 0 h 610469"/>
              <a:gd name="connsiteX2" fmla="*/ 1283817 w 1283817"/>
              <a:gd name="connsiteY2" fmla="*/ 304810 h 610469"/>
              <a:gd name="connsiteX3" fmla="*/ 692011 w 1283817"/>
              <a:gd name="connsiteY3" fmla="*/ 609620 h 610469"/>
              <a:gd name="connsiteX4" fmla="*/ 89980 w 1283817"/>
              <a:gd name="connsiteY4" fmla="*/ 391383 h 610469"/>
              <a:gd name="connsiteX5" fmla="*/ 100205 w 1283817"/>
              <a:gd name="connsiteY5" fmla="*/ 304810 h 610469"/>
              <a:gd name="connsiteX0" fmla="*/ 68692 w 1252304"/>
              <a:gd name="connsiteY0" fmla="*/ 304810 h 611601"/>
              <a:gd name="connsiteX1" fmla="*/ 660498 w 1252304"/>
              <a:gd name="connsiteY1" fmla="*/ 0 h 611601"/>
              <a:gd name="connsiteX2" fmla="*/ 1252304 w 1252304"/>
              <a:gd name="connsiteY2" fmla="*/ 304810 h 611601"/>
              <a:gd name="connsiteX3" fmla="*/ 660498 w 1252304"/>
              <a:gd name="connsiteY3" fmla="*/ 609620 h 611601"/>
              <a:gd name="connsiteX4" fmla="*/ 78352 w 1252304"/>
              <a:gd name="connsiteY4" fmla="*/ 427552 h 611601"/>
              <a:gd name="connsiteX5" fmla="*/ 68692 w 1252304"/>
              <a:gd name="connsiteY5" fmla="*/ 304810 h 611601"/>
              <a:gd name="connsiteX0" fmla="*/ 63514 w 1247126"/>
              <a:gd name="connsiteY0" fmla="*/ 304810 h 611601"/>
              <a:gd name="connsiteX1" fmla="*/ 655320 w 1247126"/>
              <a:gd name="connsiteY1" fmla="*/ 0 h 611601"/>
              <a:gd name="connsiteX2" fmla="*/ 1247126 w 1247126"/>
              <a:gd name="connsiteY2" fmla="*/ 304810 h 611601"/>
              <a:gd name="connsiteX3" fmla="*/ 655320 w 1247126"/>
              <a:gd name="connsiteY3" fmla="*/ 609620 h 611601"/>
              <a:gd name="connsiteX4" fmla="*/ 73174 w 1247126"/>
              <a:gd name="connsiteY4" fmla="*/ 427552 h 611601"/>
              <a:gd name="connsiteX5" fmla="*/ 63514 w 1247126"/>
              <a:gd name="connsiteY5" fmla="*/ 304810 h 611601"/>
              <a:gd name="connsiteX0" fmla="*/ 64825 w 1248437"/>
              <a:gd name="connsiteY0" fmla="*/ 273102 h 579893"/>
              <a:gd name="connsiteX1" fmla="*/ 676013 w 1248437"/>
              <a:gd name="connsiteY1" fmla="*/ 0 h 579893"/>
              <a:gd name="connsiteX2" fmla="*/ 1248437 w 1248437"/>
              <a:gd name="connsiteY2" fmla="*/ 273102 h 579893"/>
              <a:gd name="connsiteX3" fmla="*/ 656631 w 1248437"/>
              <a:gd name="connsiteY3" fmla="*/ 577912 h 579893"/>
              <a:gd name="connsiteX4" fmla="*/ 74485 w 1248437"/>
              <a:gd name="connsiteY4" fmla="*/ 395844 h 579893"/>
              <a:gd name="connsiteX5" fmla="*/ 64825 w 1248437"/>
              <a:gd name="connsiteY5" fmla="*/ 273102 h 579893"/>
              <a:gd name="connsiteX0" fmla="*/ 64825 w 1248437"/>
              <a:gd name="connsiteY0" fmla="*/ 273102 h 585762"/>
              <a:gd name="connsiteX1" fmla="*/ 676013 w 1248437"/>
              <a:gd name="connsiteY1" fmla="*/ 0 h 585762"/>
              <a:gd name="connsiteX2" fmla="*/ 1248437 w 1248437"/>
              <a:gd name="connsiteY2" fmla="*/ 273102 h 585762"/>
              <a:gd name="connsiteX3" fmla="*/ 664078 w 1248437"/>
              <a:gd name="connsiteY3" fmla="*/ 583852 h 585762"/>
              <a:gd name="connsiteX4" fmla="*/ 74485 w 1248437"/>
              <a:gd name="connsiteY4" fmla="*/ 395844 h 585762"/>
              <a:gd name="connsiteX5" fmla="*/ 64825 w 1248437"/>
              <a:gd name="connsiteY5" fmla="*/ 273102 h 585762"/>
              <a:gd name="connsiteX0" fmla="*/ 76100 w 1236010"/>
              <a:gd name="connsiteY0" fmla="*/ 203315 h 586419"/>
              <a:gd name="connsiteX1" fmla="*/ 663586 w 1236010"/>
              <a:gd name="connsiteY1" fmla="*/ 657 h 586419"/>
              <a:gd name="connsiteX2" fmla="*/ 1236010 w 1236010"/>
              <a:gd name="connsiteY2" fmla="*/ 273759 h 586419"/>
              <a:gd name="connsiteX3" fmla="*/ 651651 w 1236010"/>
              <a:gd name="connsiteY3" fmla="*/ 584509 h 586419"/>
              <a:gd name="connsiteX4" fmla="*/ 62058 w 1236010"/>
              <a:gd name="connsiteY4" fmla="*/ 396501 h 586419"/>
              <a:gd name="connsiteX5" fmla="*/ 76100 w 1236010"/>
              <a:gd name="connsiteY5" fmla="*/ 203315 h 586419"/>
              <a:gd name="connsiteX0" fmla="*/ 76100 w 1236010"/>
              <a:gd name="connsiteY0" fmla="*/ 203315 h 586629"/>
              <a:gd name="connsiteX1" fmla="*/ 663586 w 1236010"/>
              <a:gd name="connsiteY1" fmla="*/ 657 h 586629"/>
              <a:gd name="connsiteX2" fmla="*/ 1236010 w 1236010"/>
              <a:gd name="connsiteY2" fmla="*/ 273759 h 586629"/>
              <a:gd name="connsiteX3" fmla="*/ 651651 w 1236010"/>
              <a:gd name="connsiteY3" fmla="*/ 584509 h 586629"/>
              <a:gd name="connsiteX4" fmla="*/ 62058 w 1236010"/>
              <a:gd name="connsiteY4" fmla="*/ 396501 h 586629"/>
              <a:gd name="connsiteX5" fmla="*/ 76100 w 1236010"/>
              <a:gd name="connsiteY5" fmla="*/ 203315 h 586629"/>
              <a:gd name="connsiteX0" fmla="*/ 63671 w 1223581"/>
              <a:gd name="connsiteY0" fmla="*/ 203317 h 586719"/>
              <a:gd name="connsiteX1" fmla="*/ 651157 w 1223581"/>
              <a:gd name="connsiteY1" fmla="*/ 659 h 586719"/>
              <a:gd name="connsiteX2" fmla="*/ 1223581 w 1223581"/>
              <a:gd name="connsiteY2" fmla="*/ 273761 h 586719"/>
              <a:gd name="connsiteX3" fmla="*/ 639222 w 1223581"/>
              <a:gd name="connsiteY3" fmla="*/ 584511 h 586719"/>
              <a:gd name="connsiteX4" fmla="*/ 72441 w 1223581"/>
              <a:gd name="connsiteY4" fmla="*/ 398454 h 586719"/>
              <a:gd name="connsiteX5" fmla="*/ 63671 w 1223581"/>
              <a:gd name="connsiteY5" fmla="*/ 203317 h 586719"/>
              <a:gd name="connsiteX0" fmla="*/ 82151 w 1242061"/>
              <a:gd name="connsiteY0" fmla="*/ 203317 h 586719"/>
              <a:gd name="connsiteX1" fmla="*/ 669637 w 1242061"/>
              <a:gd name="connsiteY1" fmla="*/ 659 h 586719"/>
              <a:gd name="connsiteX2" fmla="*/ 1242061 w 1242061"/>
              <a:gd name="connsiteY2" fmla="*/ 273761 h 586719"/>
              <a:gd name="connsiteX3" fmla="*/ 657702 w 1242061"/>
              <a:gd name="connsiteY3" fmla="*/ 584511 h 586719"/>
              <a:gd name="connsiteX4" fmla="*/ 90921 w 1242061"/>
              <a:gd name="connsiteY4" fmla="*/ 398454 h 586719"/>
              <a:gd name="connsiteX5" fmla="*/ 82151 w 1242061"/>
              <a:gd name="connsiteY5" fmla="*/ 203317 h 586719"/>
              <a:gd name="connsiteX0" fmla="*/ 116254 w 1276164"/>
              <a:gd name="connsiteY0" fmla="*/ 203317 h 586719"/>
              <a:gd name="connsiteX1" fmla="*/ 703740 w 1276164"/>
              <a:gd name="connsiteY1" fmla="*/ 659 h 586719"/>
              <a:gd name="connsiteX2" fmla="*/ 1276164 w 1276164"/>
              <a:gd name="connsiteY2" fmla="*/ 273761 h 586719"/>
              <a:gd name="connsiteX3" fmla="*/ 691805 w 1276164"/>
              <a:gd name="connsiteY3" fmla="*/ 584511 h 586719"/>
              <a:gd name="connsiteX4" fmla="*/ 125024 w 1276164"/>
              <a:gd name="connsiteY4" fmla="*/ 398454 h 586719"/>
              <a:gd name="connsiteX5" fmla="*/ 116254 w 1276164"/>
              <a:gd name="connsiteY5" fmla="*/ 203317 h 586719"/>
              <a:gd name="connsiteX0" fmla="*/ 132710 w 1292620"/>
              <a:gd name="connsiteY0" fmla="*/ 203682 h 587084"/>
              <a:gd name="connsiteX1" fmla="*/ 720196 w 1292620"/>
              <a:gd name="connsiteY1" fmla="*/ 1024 h 587084"/>
              <a:gd name="connsiteX2" fmla="*/ 1292620 w 1292620"/>
              <a:gd name="connsiteY2" fmla="*/ 274126 h 587084"/>
              <a:gd name="connsiteX3" fmla="*/ 708261 w 1292620"/>
              <a:gd name="connsiteY3" fmla="*/ 584876 h 587084"/>
              <a:gd name="connsiteX4" fmla="*/ 141480 w 1292620"/>
              <a:gd name="connsiteY4" fmla="*/ 398819 h 587084"/>
              <a:gd name="connsiteX5" fmla="*/ 132710 w 1292620"/>
              <a:gd name="connsiteY5" fmla="*/ 203682 h 587084"/>
              <a:gd name="connsiteX0" fmla="*/ 136878 w 1296788"/>
              <a:gd name="connsiteY0" fmla="*/ 203633 h 587035"/>
              <a:gd name="connsiteX1" fmla="*/ 724364 w 1296788"/>
              <a:gd name="connsiteY1" fmla="*/ 975 h 587035"/>
              <a:gd name="connsiteX2" fmla="*/ 1296788 w 1296788"/>
              <a:gd name="connsiteY2" fmla="*/ 274077 h 587035"/>
              <a:gd name="connsiteX3" fmla="*/ 712429 w 1296788"/>
              <a:gd name="connsiteY3" fmla="*/ 584827 h 587035"/>
              <a:gd name="connsiteX4" fmla="*/ 145648 w 1296788"/>
              <a:gd name="connsiteY4" fmla="*/ 398770 h 587035"/>
              <a:gd name="connsiteX5" fmla="*/ 136878 w 1296788"/>
              <a:gd name="connsiteY5" fmla="*/ 203633 h 587035"/>
              <a:gd name="connsiteX0" fmla="*/ 160711 w 1279487"/>
              <a:gd name="connsiteY0" fmla="*/ 188359 h 587686"/>
              <a:gd name="connsiteX1" fmla="*/ 707063 w 1279487"/>
              <a:gd name="connsiteY1" fmla="*/ 1626 h 587686"/>
              <a:gd name="connsiteX2" fmla="*/ 1279487 w 1279487"/>
              <a:gd name="connsiteY2" fmla="*/ 274728 h 587686"/>
              <a:gd name="connsiteX3" fmla="*/ 695128 w 1279487"/>
              <a:gd name="connsiteY3" fmla="*/ 585478 h 587686"/>
              <a:gd name="connsiteX4" fmla="*/ 128347 w 1279487"/>
              <a:gd name="connsiteY4" fmla="*/ 399421 h 587686"/>
              <a:gd name="connsiteX5" fmla="*/ 160711 w 1279487"/>
              <a:gd name="connsiteY5" fmla="*/ 188359 h 587686"/>
              <a:gd name="connsiteX0" fmla="*/ 110453 w 1229229"/>
              <a:gd name="connsiteY0" fmla="*/ 187842 h 589152"/>
              <a:gd name="connsiteX1" fmla="*/ 656805 w 1229229"/>
              <a:gd name="connsiteY1" fmla="*/ 1109 h 589152"/>
              <a:gd name="connsiteX2" fmla="*/ 1229229 w 1229229"/>
              <a:gd name="connsiteY2" fmla="*/ 274211 h 589152"/>
              <a:gd name="connsiteX3" fmla="*/ 644870 w 1229229"/>
              <a:gd name="connsiteY3" fmla="*/ 584961 h 589152"/>
              <a:gd name="connsiteX4" fmla="*/ 124746 w 1229229"/>
              <a:gd name="connsiteY4" fmla="*/ 432061 h 589152"/>
              <a:gd name="connsiteX5" fmla="*/ 110453 w 1229229"/>
              <a:gd name="connsiteY5" fmla="*/ 187842 h 589152"/>
              <a:gd name="connsiteX0" fmla="*/ 140354 w 1259130"/>
              <a:gd name="connsiteY0" fmla="*/ 187842 h 589152"/>
              <a:gd name="connsiteX1" fmla="*/ 686706 w 1259130"/>
              <a:gd name="connsiteY1" fmla="*/ 1109 h 589152"/>
              <a:gd name="connsiteX2" fmla="*/ 1259130 w 1259130"/>
              <a:gd name="connsiteY2" fmla="*/ 274211 h 589152"/>
              <a:gd name="connsiteX3" fmla="*/ 674771 w 1259130"/>
              <a:gd name="connsiteY3" fmla="*/ 584961 h 589152"/>
              <a:gd name="connsiteX4" fmla="*/ 154647 w 1259130"/>
              <a:gd name="connsiteY4" fmla="*/ 432061 h 589152"/>
              <a:gd name="connsiteX5" fmla="*/ 140354 w 1259130"/>
              <a:gd name="connsiteY5" fmla="*/ 187842 h 589152"/>
              <a:gd name="connsiteX0" fmla="*/ 140354 w 1259130"/>
              <a:gd name="connsiteY0" fmla="*/ 187842 h 610372"/>
              <a:gd name="connsiteX1" fmla="*/ 686706 w 1259130"/>
              <a:gd name="connsiteY1" fmla="*/ 1109 h 610372"/>
              <a:gd name="connsiteX2" fmla="*/ 1259130 w 1259130"/>
              <a:gd name="connsiteY2" fmla="*/ 274211 h 610372"/>
              <a:gd name="connsiteX3" fmla="*/ 661414 w 1259130"/>
              <a:gd name="connsiteY3" fmla="*/ 606797 h 610372"/>
              <a:gd name="connsiteX4" fmla="*/ 154647 w 1259130"/>
              <a:gd name="connsiteY4" fmla="*/ 432061 h 610372"/>
              <a:gd name="connsiteX5" fmla="*/ 140354 w 1259130"/>
              <a:gd name="connsiteY5" fmla="*/ 187842 h 610372"/>
              <a:gd name="connsiteX0" fmla="*/ 140618 w 1259394"/>
              <a:gd name="connsiteY0" fmla="*/ 179478 h 602008"/>
              <a:gd name="connsiteX1" fmla="*/ 692437 w 1259394"/>
              <a:gd name="connsiteY1" fmla="*/ 1167 h 602008"/>
              <a:gd name="connsiteX2" fmla="*/ 1259394 w 1259394"/>
              <a:gd name="connsiteY2" fmla="*/ 265847 h 602008"/>
              <a:gd name="connsiteX3" fmla="*/ 661678 w 1259394"/>
              <a:gd name="connsiteY3" fmla="*/ 598433 h 602008"/>
              <a:gd name="connsiteX4" fmla="*/ 154911 w 1259394"/>
              <a:gd name="connsiteY4" fmla="*/ 423697 h 602008"/>
              <a:gd name="connsiteX5" fmla="*/ 140618 w 1259394"/>
              <a:gd name="connsiteY5" fmla="*/ 179478 h 602008"/>
              <a:gd name="connsiteX0" fmla="*/ 140618 w 1261762"/>
              <a:gd name="connsiteY0" fmla="*/ 179478 h 604442"/>
              <a:gd name="connsiteX1" fmla="*/ 692437 w 1261762"/>
              <a:gd name="connsiteY1" fmla="*/ 1167 h 604442"/>
              <a:gd name="connsiteX2" fmla="*/ 1259394 w 1261762"/>
              <a:gd name="connsiteY2" fmla="*/ 265847 h 604442"/>
              <a:gd name="connsiteX3" fmla="*/ 885951 w 1261762"/>
              <a:gd name="connsiteY3" fmla="*/ 535738 h 604442"/>
              <a:gd name="connsiteX4" fmla="*/ 661678 w 1261762"/>
              <a:gd name="connsiteY4" fmla="*/ 598433 h 604442"/>
              <a:gd name="connsiteX5" fmla="*/ 154911 w 1261762"/>
              <a:gd name="connsiteY5" fmla="*/ 423697 h 604442"/>
              <a:gd name="connsiteX6" fmla="*/ 140618 w 1261762"/>
              <a:gd name="connsiteY6" fmla="*/ 179478 h 604442"/>
              <a:gd name="connsiteX0" fmla="*/ 140618 w 1261762"/>
              <a:gd name="connsiteY0" fmla="*/ 179478 h 601910"/>
              <a:gd name="connsiteX1" fmla="*/ 692437 w 1261762"/>
              <a:gd name="connsiteY1" fmla="*/ 1167 h 601910"/>
              <a:gd name="connsiteX2" fmla="*/ 1259394 w 1261762"/>
              <a:gd name="connsiteY2" fmla="*/ 265847 h 601910"/>
              <a:gd name="connsiteX3" fmla="*/ 885951 w 1261762"/>
              <a:gd name="connsiteY3" fmla="*/ 535738 h 601910"/>
              <a:gd name="connsiteX4" fmla="*/ 661678 w 1261762"/>
              <a:gd name="connsiteY4" fmla="*/ 598433 h 601910"/>
              <a:gd name="connsiteX5" fmla="*/ 154911 w 1261762"/>
              <a:gd name="connsiteY5" fmla="*/ 423697 h 601910"/>
              <a:gd name="connsiteX6" fmla="*/ 140618 w 1261762"/>
              <a:gd name="connsiteY6" fmla="*/ 179478 h 601910"/>
              <a:gd name="connsiteX0" fmla="*/ 885951 w 1350834"/>
              <a:gd name="connsiteY0" fmla="*/ 535738 h 601910"/>
              <a:gd name="connsiteX1" fmla="*/ 661678 w 1350834"/>
              <a:gd name="connsiteY1" fmla="*/ 598433 h 601910"/>
              <a:gd name="connsiteX2" fmla="*/ 154911 w 1350834"/>
              <a:gd name="connsiteY2" fmla="*/ 423697 h 601910"/>
              <a:gd name="connsiteX3" fmla="*/ 140618 w 1350834"/>
              <a:gd name="connsiteY3" fmla="*/ 179478 h 601910"/>
              <a:gd name="connsiteX4" fmla="*/ 692437 w 1350834"/>
              <a:gd name="connsiteY4" fmla="*/ 1167 h 601910"/>
              <a:gd name="connsiteX5" fmla="*/ 1350834 w 1350834"/>
              <a:gd name="connsiteY5" fmla="*/ 357287 h 601910"/>
              <a:gd name="connsiteX0" fmla="*/ 917658 w 1350834"/>
              <a:gd name="connsiteY0" fmla="*/ 516357 h 600446"/>
              <a:gd name="connsiteX1" fmla="*/ 661678 w 1350834"/>
              <a:gd name="connsiteY1" fmla="*/ 598433 h 600446"/>
              <a:gd name="connsiteX2" fmla="*/ 154911 w 1350834"/>
              <a:gd name="connsiteY2" fmla="*/ 423697 h 600446"/>
              <a:gd name="connsiteX3" fmla="*/ 140618 w 1350834"/>
              <a:gd name="connsiteY3" fmla="*/ 179478 h 600446"/>
              <a:gd name="connsiteX4" fmla="*/ 692437 w 1350834"/>
              <a:gd name="connsiteY4" fmla="*/ 1167 h 600446"/>
              <a:gd name="connsiteX5" fmla="*/ 1350834 w 1350834"/>
              <a:gd name="connsiteY5" fmla="*/ 357287 h 600446"/>
              <a:gd name="connsiteX0" fmla="*/ 917658 w 1350834"/>
              <a:gd name="connsiteY0" fmla="*/ 532075 h 616164"/>
              <a:gd name="connsiteX1" fmla="*/ 661678 w 1350834"/>
              <a:gd name="connsiteY1" fmla="*/ 614151 h 616164"/>
              <a:gd name="connsiteX2" fmla="*/ 154911 w 1350834"/>
              <a:gd name="connsiteY2" fmla="*/ 439415 h 616164"/>
              <a:gd name="connsiteX3" fmla="*/ 140618 w 1350834"/>
              <a:gd name="connsiteY3" fmla="*/ 195196 h 616164"/>
              <a:gd name="connsiteX4" fmla="*/ 692437 w 1350834"/>
              <a:gd name="connsiteY4" fmla="*/ 16885 h 616164"/>
              <a:gd name="connsiteX5" fmla="*/ 845083 w 1350834"/>
              <a:gd name="connsiteY5" fmla="*/ 47726 h 616164"/>
              <a:gd name="connsiteX6" fmla="*/ 1350834 w 1350834"/>
              <a:gd name="connsiteY6" fmla="*/ 373005 h 616164"/>
              <a:gd name="connsiteX0" fmla="*/ 917658 w 1015316"/>
              <a:gd name="connsiteY0" fmla="*/ 532075 h 616164"/>
              <a:gd name="connsiteX1" fmla="*/ 661678 w 1015316"/>
              <a:gd name="connsiteY1" fmla="*/ 614151 h 616164"/>
              <a:gd name="connsiteX2" fmla="*/ 154911 w 1015316"/>
              <a:gd name="connsiteY2" fmla="*/ 439415 h 616164"/>
              <a:gd name="connsiteX3" fmla="*/ 140618 w 1015316"/>
              <a:gd name="connsiteY3" fmla="*/ 195196 h 616164"/>
              <a:gd name="connsiteX4" fmla="*/ 692437 w 1015316"/>
              <a:gd name="connsiteY4" fmla="*/ 16885 h 616164"/>
              <a:gd name="connsiteX5" fmla="*/ 845083 w 1015316"/>
              <a:gd name="connsiteY5" fmla="*/ 47726 h 616164"/>
              <a:gd name="connsiteX6" fmla="*/ 1015316 w 1015316"/>
              <a:gd name="connsiteY6" fmla="*/ 141910 h 616164"/>
              <a:gd name="connsiteX0" fmla="*/ 917658 w 1015316"/>
              <a:gd name="connsiteY0" fmla="*/ 515709 h 599798"/>
              <a:gd name="connsiteX1" fmla="*/ 661678 w 1015316"/>
              <a:gd name="connsiteY1" fmla="*/ 597785 h 599798"/>
              <a:gd name="connsiteX2" fmla="*/ 154911 w 1015316"/>
              <a:gd name="connsiteY2" fmla="*/ 423049 h 599798"/>
              <a:gd name="connsiteX3" fmla="*/ 140618 w 1015316"/>
              <a:gd name="connsiteY3" fmla="*/ 178830 h 599798"/>
              <a:gd name="connsiteX4" fmla="*/ 692437 w 1015316"/>
              <a:gd name="connsiteY4" fmla="*/ 519 h 599798"/>
              <a:gd name="connsiteX5" fmla="*/ 1015316 w 1015316"/>
              <a:gd name="connsiteY5" fmla="*/ 125544 h 599798"/>
              <a:gd name="connsiteX0" fmla="*/ 917658 w 917658"/>
              <a:gd name="connsiteY0" fmla="*/ 523800 h 607889"/>
              <a:gd name="connsiteX1" fmla="*/ 661678 w 917658"/>
              <a:gd name="connsiteY1" fmla="*/ 605876 h 607889"/>
              <a:gd name="connsiteX2" fmla="*/ 154911 w 917658"/>
              <a:gd name="connsiteY2" fmla="*/ 431140 h 607889"/>
              <a:gd name="connsiteX3" fmla="*/ 140618 w 917658"/>
              <a:gd name="connsiteY3" fmla="*/ 186921 h 607889"/>
              <a:gd name="connsiteX4" fmla="*/ 692437 w 917658"/>
              <a:gd name="connsiteY4" fmla="*/ 8610 h 607889"/>
              <a:gd name="connsiteX5" fmla="*/ 864946 w 917658"/>
              <a:gd name="connsiteY5" fmla="*/ 42112 h 607889"/>
              <a:gd name="connsiteX0" fmla="*/ 917658 w 917658"/>
              <a:gd name="connsiteY0" fmla="*/ 521812 h 605901"/>
              <a:gd name="connsiteX1" fmla="*/ 661678 w 917658"/>
              <a:gd name="connsiteY1" fmla="*/ 603888 h 605901"/>
              <a:gd name="connsiteX2" fmla="*/ 154911 w 917658"/>
              <a:gd name="connsiteY2" fmla="*/ 429152 h 605901"/>
              <a:gd name="connsiteX3" fmla="*/ 140618 w 917658"/>
              <a:gd name="connsiteY3" fmla="*/ 184933 h 605901"/>
              <a:gd name="connsiteX4" fmla="*/ 692437 w 917658"/>
              <a:gd name="connsiteY4" fmla="*/ 6622 h 605901"/>
              <a:gd name="connsiteX5" fmla="*/ 864946 w 917658"/>
              <a:gd name="connsiteY5" fmla="*/ 40124 h 605901"/>
              <a:gd name="connsiteX0" fmla="*/ 917658 w 917658"/>
              <a:gd name="connsiteY0" fmla="*/ 515934 h 600023"/>
              <a:gd name="connsiteX1" fmla="*/ 661678 w 917658"/>
              <a:gd name="connsiteY1" fmla="*/ 598010 h 600023"/>
              <a:gd name="connsiteX2" fmla="*/ 154911 w 917658"/>
              <a:gd name="connsiteY2" fmla="*/ 423274 h 600023"/>
              <a:gd name="connsiteX3" fmla="*/ 140618 w 917658"/>
              <a:gd name="connsiteY3" fmla="*/ 179055 h 600023"/>
              <a:gd name="connsiteX4" fmla="*/ 692437 w 917658"/>
              <a:gd name="connsiteY4" fmla="*/ 744 h 600023"/>
              <a:gd name="connsiteX5" fmla="*/ 887370 w 917658"/>
              <a:gd name="connsiteY5" fmla="*/ 113056 h 600023"/>
              <a:gd name="connsiteX0" fmla="*/ 917658 w 917658"/>
              <a:gd name="connsiteY0" fmla="*/ 520513 h 604602"/>
              <a:gd name="connsiteX1" fmla="*/ 661678 w 917658"/>
              <a:gd name="connsiteY1" fmla="*/ 602589 h 604602"/>
              <a:gd name="connsiteX2" fmla="*/ 154911 w 917658"/>
              <a:gd name="connsiteY2" fmla="*/ 427853 h 604602"/>
              <a:gd name="connsiteX3" fmla="*/ 140618 w 917658"/>
              <a:gd name="connsiteY3" fmla="*/ 183634 h 604602"/>
              <a:gd name="connsiteX4" fmla="*/ 692437 w 917658"/>
              <a:gd name="connsiteY4" fmla="*/ 5323 h 604602"/>
              <a:gd name="connsiteX5" fmla="*/ 865951 w 917658"/>
              <a:gd name="connsiteY5" fmla="*/ 47750 h 604602"/>
              <a:gd name="connsiteX0" fmla="*/ 917658 w 917658"/>
              <a:gd name="connsiteY0" fmla="*/ 527117 h 611206"/>
              <a:gd name="connsiteX1" fmla="*/ 661678 w 917658"/>
              <a:gd name="connsiteY1" fmla="*/ 609193 h 611206"/>
              <a:gd name="connsiteX2" fmla="*/ 154911 w 917658"/>
              <a:gd name="connsiteY2" fmla="*/ 434457 h 611206"/>
              <a:gd name="connsiteX3" fmla="*/ 140618 w 917658"/>
              <a:gd name="connsiteY3" fmla="*/ 190238 h 611206"/>
              <a:gd name="connsiteX4" fmla="*/ 692437 w 917658"/>
              <a:gd name="connsiteY4" fmla="*/ 11927 h 611206"/>
              <a:gd name="connsiteX5" fmla="*/ 814833 w 917658"/>
              <a:gd name="connsiteY5" fmla="*/ 21699 h 611206"/>
              <a:gd name="connsiteX0" fmla="*/ 917658 w 917658"/>
              <a:gd name="connsiteY0" fmla="*/ 515190 h 599279"/>
              <a:gd name="connsiteX1" fmla="*/ 661678 w 917658"/>
              <a:gd name="connsiteY1" fmla="*/ 597266 h 599279"/>
              <a:gd name="connsiteX2" fmla="*/ 154911 w 917658"/>
              <a:gd name="connsiteY2" fmla="*/ 422530 h 599279"/>
              <a:gd name="connsiteX3" fmla="*/ 140618 w 917658"/>
              <a:gd name="connsiteY3" fmla="*/ 178311 h 599279"/>
              <a:gd name="connsiteX4" fmla="*/ 692437 w 917658"/>
              <a:gd name="connsiteY4" fmla="*/ 0 h 599279"/>
              <a:gd name="connsiteX0" fmla="*/ 919954 w 919954"/>
              <a:gd name="connsiteY0" fmla="*/ 518231 h 602320"/>
              <a:gd name="connsiteX1" fmla="*/ 663974 w 919954"/>
              <a:gd name="connsiteY1" fmla="*/ 600307 h 602320"/>
              <a:gd name="connsiteX2" fmla="*/ 157207 w 919954"/>
              <a:gd name="connsiteY2" fmla="*/ 425571 h 602320"/>
              <a:gd name="connsiteX3" fmla="*/ 142914 w 919954"/>
              <a:gd name="connsiteY3" fmla="*/ 181352 h 602320"/>
              <a:gd name="connsiteX4" fmla="*/ 741835 w 919954"/>
              <a:gd name="connsiteY4" fmla="*/ 0 h 602320"/>
              <a:gd name="connsiteX0" fmla="*/ 919954 w 919954"/>
              <a:gd name="connsiteY0" fmla="*/ 518578 h 602667"/>
              <a:gd name="connsiteX1" fmla="*/ 663974 w 919954"/>
              <a:gd name="connsiteY1" fmla="*/ 600654 h 602667"/>
              <a:gd name="connsiteX2" fmla="*/ 157207 w 919954"/>
              <a:gd name="connsiteY2" fmla="*/ 425918 h 602667"/>
              <a:gd name="connsiteX3" fmla="*/ 142914 w 919954"/>
              <a:gd name="connsiteY3" fmla="*/ 181699 h 602667"/>
              <a:gd name="connsiteX4" fmla="*/ 741835 w 919954"/>
              <a:gd name="connsiteY4" fmla="*/ 347 h 602667"/>
              <a:gd name="connsiteX0" fmla="*/ 892410 w 892410"/>
              <a:gd name="connsiteY0" fmla="*/ 518582 h 602352"/>
              <a:gd name="connsiteX1" fmla="*/ 636430 w 892410"/>
              <a:gd name="connsiteY1" fmla="*/ 600658 h 602352"/>
              <a:gd name="connsiteX2" fmla="*/ 171327 w 892410"/>
              <a:gd name="connsiteY2" fmla="*/ 434789 h 602352"/>
              <a:gd name="connsiteX3" fmla="*/ 115370 w 892410"/>
              <a:gd name="connsiteY3" fmla="*/ 181703 h 602352"/>
              <a:gd name="connsiteX4" fmla="*/ 714291 w 892410"/>
              <a:gd name="connsiteY4" fmla="*/ 351 h 602352"/>
              <a:gd name="connsiteX0" fmla="*/ 892410 w 892410"/>
              <a:gd name="connsiteY0" fmla="*/ 518582 h 602352"/>
              <a:gd name="connsiteX1" fmla="*/ 636430 w 892410"/>
              <a:gd name="connsiteY1" fmla="*/ 600658 h 602352"/>
              <a:gd name="connsiteX2" fmla="*/ 413945 w 892410"/>
              <a:gd name="connsiteY2" fmla="*/ 543049 h 602352"/>
              <a:gd name="connsiteX3" fmla="*/ 171327 w 892410"/>
              <a:gd name="connsiteY3" fmla="*/ 434789 h 602352"/>
              <a:gd name="connsiteX4" fmla="*/ 115370 w 892410"/>
              <a:gd name="connsiteY4" fmla="*/ 181703 h 602352"/>
              <a:gd name="connsiteX5" fmla="*/ 714291 w 892410"/>
              <a:gd name="connsiteY5" fmla="*/ 351 h 602352"/>
              <a:gd name="connsiteX0" fmla="*/ 892410 w 892410"/>
              <a:gd name="connsiteY0" fmla="*/ 518582 h 607357"/>
              <a:gd name="connsiteX1" fmla="*/ 636430 w 892410"/>
              <a:gd name="connsiteY1" fmla="*/ 600658 h 607357"/>
              <a:gd name="connsiteX2" fmla="*/ 414001 w 892410"/>
              <a:gd name="connsiteY2" fmla="*/ 583708 h 607357"/>
              <a:gd name="connsiteX3" fmla="*/ 171327 w 892410"/>
              <a:gd name="connsiteY3" fmla="*/ 434789 h 607357"/>
              <a:gd name="connsiteX4" fmla="*/ 115370 w 892410"/>
              <a:gd name="connsiteY4" fmla="*/ 181703 h 607357"/>
              <a:gd name="connsiteX5" fmla="*/ 714291 w 892410"/>
              <a:gd name="connsiteY5" fmla="*/ 351 h 607357"/>
              <a:gd name="connsiteX0" fmla="*/ 913873 w 913873"/>
              <a:gd name="connsiteY0" fmla="*/ 518579 h 607354"/>
              <a:gd name="connsiteX1" fmla="*/ 657893 w 913873"/>
              <a:gd name="connsiteY1" fmla="*/ 600655 h 607354"/>
              <a:gd name="connsiteX2" fmla="*/ 435464 w 913873"/>
              <a:gd name="connsiteY2" fmla="*/ 583705 h 607354"/>
              <a:gd name="connsiteX3" fmla="*/ 160050 w 913873"/>
              <a:gd name="connsiteY3" fmla="*/ 424914 h 607354"/>
              <a:gd name="connsiteX4" fmla="*/ 136833 w 913873"/>
              <a:gd name="connsiteY4" fmla="*/ 181700 h 607354"/>
              <a:gd name="connsiteX5" fmla="*/ 735754 w 913873"/>
              <a:gd name="connsiteY5" fmla="*/ 348 h 607354"/>
              <a:gd name="connsiteX0" fmla="*/ 913873 w 913873"/>
              <a:gd name="connsiteY0" fmla="*/ 518579 h 607354"/>
              <a:gd name="connsiteX1" fmla="*/ 657893 w 913873"/>
              <a:gd name="connsiteY1" fmla="*/ 600655 h 607354"/>
              <a:gd name="connsiteX2" fmla="*/ 435464 w 913873"/>
              <a:gd name="connsiteY2" fmla="*/ 583705 h 607354"/>
              <a:gd name="connsiteX3" fmla="*/ 160050 w 913873"/>
              <a:gd name="connsiteY3" fmla="*/ 424914 h 607354"/>
              <a:gd name="connsiteX4" fmla="*/ 136833 w 913873"/>
              <a:gd name="connsiteY4" fmla="*/ 181700 h 607354"/>
              <a:gd name="connsiteX5" fmla="*/ 735754 w 913873"/>
              <a:gd name="connsiteY5" fmla="*/ 348 h 607354"/>
              <a:gd name="connsiteX0" fmla="*/ 913873 w 913873"/>
              <a:gd name="connsiteY0" fmla="*/ 518579 h 607354"/>
              <a:gd name="connsiteX1" fmla="*/ 657893 w 913873"/>
              <a:gd name="connsiteY1" fmla="*/ 600655 h 607354"/>
              <a:gd name="connsiteX2" fmla="*/ 435464 w 913873"/>
              <a:gd name="connsiteY2" fmla="*/ 583705 h 607354"/>
              <a:gd name="connsiteX3" fmla="*/ 160050 w 913873"/>
              <a:gd name="connsiteY3" fmla="*/ 424914 h 607354"/>
              <a:gd name="connsiteX4" fmla="*/ 136833 w 913873"/>
              <a:gd name="connsiteY4" fmla="*/ 181700 h 607354"/>
              <a:gd name="connsiteX5" fmla="*/ 735754 w 913873"/>
              <a:gd name="connsiteY5" fmla="*/ 348 h 60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3873" h="607354">
                <a:moveTo>
                  <a:pt x="913873" y="518579"/>
                </a:moveTo>
                <a:cubicBezTo>
                  <a:pt x="850897" y="538257"/>
                  <a:pt x="737628" y="589801"/>
                  <a:pt x="657893" y="600655"/>
                </a:cubicBezTo>
                <a:cubicBezTo>
                  <a:pt x="578158" y="611509"/>
                  <a:pt x="512981" y="611350"/>
                  <a:pt x="435464" y="583705"/>
                </a:cubicBezTo>
                <a:cubicBezTo>
                  <a:pt x="357947" y="556060"/>
                  <a:pt x="229139" y="476186"/>
                  <a:pt x="160050" y="424914"/>
                </a:cubicBezTo>
                <a:cubicBezTo>
                  <a:pt x="-127162" y="264295"/>
                  <a:pt x="40883" y="252461"/>
                  <a:pt x="136833" y="181700"/>
                </a:cubicBezTo>
                <a:cubicBezTo>
                  <a:pt x="232783" y="110939"/>
                  <a:pt x="599039" y="-7229"/>
                  <a:pt x="735754" y="348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27C058BB-0FF9-4FA1-891A-C0675D4266CA}"/>
              </a:ext>
            </a:extLst>
          </p:cNvPr>
          <p:cNvSpPr/>
          <p:nvPr/>
        </p:nvSpPr>
        <p:spPr>
          <a:xfrm>
            <a:off x="2905125" y="5441950"/>
            <a:ext cx="406400" cy="412750"/>
          </a:xfrm>
          <a:custGeom>
            <a:avLst/>
            <a:gdLst>
              <a:gd name="connsiteX0" fmla="*/ 0 w 406400"/>
              <a:gd name="connsiteY0" fmla="*/ 412750 h 412750"/>
              <a:gd name="connsiteX1" fmla="*/ 200025 w 406400"/>
              <a:gd name="connsiteY1" fmla="*/ 161925 h 412750"/>
              <a:gd name="connsiteX2" fmla="*/ 406400 w 406400"/>
              <a:gd name="connsiteY2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6400" h="412750">
                <a:moveTo>
                  <a:pt x="0" y="412750"/>
                </a:moveTo>
                <a:cubicBezTo>
                  <a:pt x="66146" y="321733"/>
                  <a:pt x="132292" y="230717"/>
                  <a:pt x="200025" y="161925"/>
                </a:cubicBezTo>
                <a:cubicBezTo>
                  <a:pt x="267758" y="93133"/>
                  <a:pt x="405342" y="9525"/>
                  <a:pt x="406400" y="0"/>
                </a:cubicBezTo>
              </a:path>
            </a:pathLst>
          </a:custGeom>
          <a:noFill/>
          <a:ln w="73025" cap="rnd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748FEC56-C9A2-4F3E-8A94-3DDD503A5079}"/>
              </a:ext>
            </a:extLst>
          </p:cNvPr>
          <p:cNvCxnSpPr>
            <a:cxnSpLocks/>
          </p:cNvCxnSpPr>
          <p:nvPr/>
        </p:nvCxnSpPr>
        <p:spPr>
          <a:xfrm>
            <a:off x="3076575" y="5635625"/>
            <a:ext cx="0" cy="219075"/>
          </a:xfrm>
          <a:prstGeom prst="line">
            <a:avLst/>
          </a:prstGeom>
          <a:ln w="730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9142A36B-812B-4E5F-989E-3257387F5618}"/>
              </a:ext>
            </a:extLst>
          </p:cNvPr>
          <p:cNvCxnSpPr>
            <a:cxnSpLocks/>
          </p:cNvCxnSpPr>
          <p:nvPr/>
        </p:nvCxnSpPr>
        <p:spPr>
          <a:xfrm>
            <a:off x="3235325" y="5519488"/>
            <a:ext cx="0" cy="219075"/>
          </a:xfrm>
          <a:prstGeom prst="line">
            <a:avLst/>
          </a:prstGeom>
          <a:ln w="730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CD1F314-5FDA-4CB3-9D1A-FE5C9E3B037F}"/>
              </a:ext>
            </a:extLst>
          </p:cNvPr>
          <p:cNvSpPr txBox="1"/>
          <p:nvPr/>
        </p:nvSpPr>
        <p:spPr>
          <a:xfrm>
            <a:off x="6602067" y="505796"/>
            <a:ext cx="5320687" cy="520007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ずんぐりひょうたん ころがして</a:t>
            </a:r>
          </a:p>
          <a:p>
            <a:pPr>
              <a:lnSpc>
                <a:spcPct val="150000"/>
              </a:lnSpc>
            </a:pPr>
            <a:r>
              <a:rPr kumimoji="1" lang="en-US" altLang="ja-JP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2</a:t>
            </a: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錠のカプセル 入れました</a:t>
            </a: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アンテナ</a:t>
            </a:r>
            <a:r>
              <a:rPr kumimoji="1" lang="en-US" altLang="ja-JP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2</a:t>
            </a: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本立てたけど</a:t>
            </a:r>
          </a:p>
          <a:p>
            <a:pPr>
              <a:lnSpc>
                <a:spcPct val="150000"/>
              </a:lnSpc>
            </a:pPr>
            <a:r>
              <a:rPr kumimoji="1" lang="en-US" altLang="ja-JP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Wi-Fi</a:t>
            </a: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あんまり届かない</a:t>
            </a: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空飛ぶ ふたつの クリームパン</a:t>
            </a: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ロープでしっかり つなぎましょ</a:t>
            </a: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コップに乗せて</a:t>
            </a: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はっぱを添えて</a:t>
            </a:r>
            <a:endParaRPr kumimoji="1" lang="en-US" altLang="ja-JP" sz="2800" dirty="0">
              <a:latin typeface="せのびゴシック Bold" panose="02000600000000000000" pitchFamily="2" charset="-128"/>
              <a:ea typeface="せのびゴシック Bold" panose="020006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918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5000"/>
    </mc:Choice>
    <mc:Fallback xmlns="">
      <p:transition advClick="0" advTm="2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1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1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85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75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33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2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75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25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33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83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8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3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58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830"/>
                            </p:stCondLst>
                            <p:childTnLst>
                              <p:par>
                                <p:cTn id="7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33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33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204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204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870"/>
                            </p:stCondLst>
                            <p:childTnLst>
                              <p:par>
                                <p:cTn id="9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2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762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812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837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862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887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937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987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12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37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23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600"/>
                            </p:stCondLst>
                            <p:childTnLst>
                              <p:par>
                                <p:cTn id="139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1850"/>
                            </p:stCondLst>
                            <p:childTnLst>
                              <p:par>
                                <p:cTn id="1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3850"/>
                            </p:stCondLst>
                            <p:childTnLst>
                              <p:par>
                                <p:cTn id="1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4350"/>
                            </p:stCondLst>
                            <p:childTnLst>
                              <p:par>
                                <p:cTn id="1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4600"/>
                            </p:stCondLst>
                            <p:childTnLst>
                              <p:par>
                                <p:cTn id="1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0" animBg="1"/>
      <p:bldP spid="11" grpId="0" animBg="1"/>
      <p:bldP spid="12" grpId="0" animBg="1"/>
      <p:bldP spid="13" grpId="0" animBg="1"/>
      <p:bldP spid="14" grpId="0" animBg="1"/>
      <p:bldP spid="21" grpId="0" animBg="1"/>
      <p:bldP spid="25" grpId="0" animBg="1"/>
      <p:bldP spid="26" grpId="0" animBg="1"/>
      <p:bldP spid="33" grpId="0" animBg="1"/>
      <p:bldP spid="34" grpId="0" animBg="1"/>
      <p:bldP spid="37" grpId="0" animBg="1"/>
      <p:bldP spid="39" grpId="0" animBg="1"/>
      <p:bldP spid="44" grpId="0" animBg="1"/>
      <p:bldP spid="45" grpId="0" animBg="1"/>
      <p:bldP spid="46" grpId="0" animBg="1"/>
      <p:bldP spid="47" grpId="0" animBg="1"/>
      <p:bldP spid="57" grpId="0" animBg="1"/>
      <p:bldP spid="58" grpId="0" animBg="1"/>
      <p:bldP spid="63" grpId="0" animBg="1"/>
      <p:bldP spid="64" grpId="0" animBg="1"/>
      <p:bldP spid="68" grpId="0" animBg="1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2139166-9900-480C-B4C6-229631622679}"/>
              </a:ext>
            </a:extLst>
          </p:cNvPr>
          <p:cNvSpPr txBox="1"/>
          <p:nvPr/>
        </p:nvSpPr>
        <p:spPr>
          <a:xfrm>
            <a:off x="6602067" y="505796"/>
            <a:ext cx="5320687" cy="584640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ずんぐりひょうたん ころがして</a:t>
            </a:r>
          </a:p>
          <a:p>
            <a:pPr>
              <a:lnSpc>
                <a:spcPct val="150000"/>
              </a:lnSpc>
            </a:pPr>
            <a:r>
              <a:rPr kumimoji="1" lang="en-US" altLang="ja-JP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2</a:t>
            </a: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錠のカプセル 入れました</a:t>
            </a: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アンテナ</a:t>
            </a:r>
            <a:r>
              <a:rPr kumimoji="1" lang="en-US" altLang="ja-JP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2</a:t>
            </a: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本立てたけど</a:t>
            </a:r>
          </a:p>
          <a:p>
            <a:pPr>
              <a:lnSpc>
                <a:spcPct val="150000"/>
              </a:lnSpc>
            </a:pPr>
            <a:r>
              <a:rPr kumimoji="1" lang="en-US" altLang="ja-JP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Wi-Fi</a:t>
            </a: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あんまり届かない</a:t>
            </a: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空飛ぶ ふたつの クリームパン</a:t>
            </a: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ロープでしっかり つなぎましょ</a:t>
            </a: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コップに乗せて</a:t>
            </a: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はっぱを添えて</a:t>
            </a:r>
            <a:endParaRPr kumimoji="1" lang="en-US" altLang="ja-JP" sz="2800" dirty="0">
              <a:latin typeface="せのびゴシック Bold" panose="02000600000000000000" pitchFamily="2" charset="-128"/>
              <a:ea typeface="せのびゴシック Bold" panose="02000600000000000000" pitchFamily="2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ひっくり返すと</a:t>
            </a:r>
            <a:endParaRPr kumimoji="1" lang="ja-JP" altLang="en-US" sz="2800" dirty="0">
              <a:latin typeface="せのびゴシック Bold" panose="02000600000000000000" pitchFamily="2" charset="-128"/>
              <a:ea typeface="せのびゴシック Bold" panose="02000600000000000000" pitchFamily="2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E9D0B27-A1F6-42CD-8CF5-B2F76B13D2A5}"/>
              </a:ext>
            </a:extLst>
          </p:cNvPr>
          <p:cNvGrpSpPr/>
          <p:nvPr/>
        </p:nvGrpSpPr>
        <p:grpSpPr>
          <a:xfrm>
            <a:off x="759947" y="754534"/>
            <a:ext cx="5701722" cy="5375969"/>
            <a:chOff x="759947" y="754534"/>
            <a:chExt cx="5701722" cy="5375969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E7E3234-4337-4A45-A555-38E21C0799A3}"/>
                </a:ext>
              </a:extLst>
            </p:cNvPr>
            <p:cNvSpPr/>
            <p:nvPr/>
          </p:nvSpPr>
          <p:spPr>
            <a:xfrm>
              <a:off x="1322026" y="1787165"/>
              <a:ext cx="4573283" cy="3732635"/>
            </a:xfrm>
            <a:custGeom>
              <a:avLst/>
              <a:gdLst>
                <a:gd name="connsiteX0" fmla="*/ 1415666 w 4583015"/>
                <a:gd name="connsiteY0" fmla="*/ 229 h 3723967"/>
                <a:gd name="connsiteX1" fmla="*/ 2300095 w 4583015"/>
                <a:gd name="connsiteY1" fmla="*/ 223189 h 3723967"/>
                <a:gd name="connsiteX2" fmla="*/ 2354566 w 4583015"/>
                <a:gd name="connsiteY2" fmla="*/ 247510 h 3723967"/>
                <a:gd name="connsiteX3" fmla="*/ 2393672 w 4583015"/>
                <a:gd name="connsiteY3" fmla="*/ 226765 h 3723967"/>
                <a:gd name="connsiteX4" fmla="*/ 3090230 w 4583015"/>
                <a:gd name="connsiteY4" fmla="*/ 230 h 3723967"/>
                <a:gd name="connsiteX5" fmla="*/ 4583015 w 4583015"/>
                <a:gd name="connsiteY5" fmla="*/ 1944707 h 3723967"/>
                <a:gd name="connsiteX6" fmla="*/ 3464804 w 4583015"/>
                <a:gd name="connsiteY6" fmla="*/ 3723932 h 3723967"/>
                <a:gd name="connsiteX7" fmla="*/ 2493640 w 4583015"/>
                <a:gd name="connsiteY7" fmla="*/ 3449748 h 3723967"/>
                <a:gd name="connsiteX8" fmla="*/ 2377245 w 4583015"/>
                <a:gd name="connsiteY8" fmla="*/ 3397943 h 3723967"/>
                <a:gd name="connsiteX9" fmla="*/ 2300095 w 4583015"/>
                <a:gd name="connsiteY9" fmla="*/ 3429650 h 3723967"/>
                <a:gd name="connsiteX10" fmla="*/ 1415666 w 4583015"/>
                <a:gd name="connsiteY10" fmla="*/ 3646813 h 3723967"/>
                <a:gd name="connsiteX11" fmla="*/ 0 w 4583015"/>
                <a:gd name="connsiteY11" fmla="*/ 1966741 h 3723967"/>
                <a:gd name="connsiteX12" fmla="*/ 1415666 w 4583015"/>
                <a:gd name="connsiteY12" fmla="*/ 229 h 3723967"/>
                <a:gd name="connsiteX0" fmla="*/ 1415666 w 4583015"/>
                <a:gd name="connsiteY0" fmla="*/ 229 h 3723967"/>
                <a:gd name="connsiteX1" fmla="*/ 2300095 w 4583015"/>
                <a:gd name="connsiteY1" fmla="*/ 223189 h 3723967"/>
                <a:gd name="connsiteX2" fmla="*/ 2354566 w 4583015"/>
                <a:gd name="connsiteY2" fmla="*/ 247510 h 3723967"/>
                <a:gd name="connsiteX3" fmla="*/ 2393672 w 4583015"/>
                <a:gd name="connsiteY3" fmla="*/ 226765 h 3723967"/>
                <a:gd name="connsiteX4" fmla="*/ 3090230 w 4583015"/>
                <a:gd name="connsiteY4" fmla="*/ 230 h 3723967"/>
                <a:gd name="connsiteX5" fmla="*/ 4583015 w 4583015"/>
                <a:gd name="connsiteY5" fmla="*/ 1944707 h 3723967"/>
                <a:gd name="connsiteX6" fmla="*/ 3464804 w 4583015"/>
                <a:gd name="connsiteY6" fmla="*/ 3723932 h 3723967"/>
                <a:gd name="connsiteX7" fmla="*/ 2493640 w 4583015"/>
                <a:gd name="connsiteY7" fmla="*/ 3449748 h 3723967"/>
                <a:gd name="connsiteX8" fmla="*/ 2377245 w 4583015"/>
                <a:gd name="connsiteY8" fmla="*/ 3397943 h 3723967"/>
                <a:gd name="connsiteX9" fmla="*/ 2207227 w 4583015"/>
                <a:gd name="connsiteY9" fmla="*/ 3470131 h 3723967"/>
                <a:gd name="connsiteX10" fmla="*/ 1415666 w 4583015"/>
                <a:gd name="connsiteY10" fmla="*/ 3646813 h 3723967"/>
                <a:gd name="connsiteX11" fmla="*/ 0 w 4583015"/>
                <a:gd name="connsiteY11" fmla="*/ 1966741 h 3723967"/>
                <a:gd name="connsiteX12" fmla="*/ 1415666 w 4583015"/>
                <a:gd name="connsiteY12" fmla="*/ 229 h 3723967"/>
                <a:gd name="connsiteX0" fmla="*/ 1415666 w 4583015"/>
                <a:gd name="connsiteY0" fmla="*/ 229 h 3723967"/>
                <a:gd name="connsiteX1" fmla="*/ 2300095 w 4583015"/>
                <a:gd name="connsiteY1" fmla="*/ 223189 h 3723967"/>
                <a:gd name="connsiteX2" fmla="*/ 2354566 w 4583015"/>
                <a:gd name="connsiteY2" fmla="*/ 247510 h 3723967"/>
                <a:gd name="connsiteX3" fmla="*/ 2393672 w 4583015"/>
                <a:gd name="connsiteY3" fmla="*/ 226765 h 3723967"/>
                <a:gd name="connsiteX4" fmla="*/ 3090230 w 4583015"/>
                <a:gd name="connsiteY4" fmla="*/ 230 h 3723967"/>
                <a:gd name="connsiteX5" fmla="*/ 4583015 w 4583015"/>
                <a:gd name="connsiteY5" fmla="*/ 1944707 h 3723967"/>
                <a:gd name="connsiteX6" fmla="*/ 3464804 w 4583015"/>
                <a:gd name="connsiteY6" fmla="*/ 3723932 h 3723967"/>
                <a:gd name="connsiteX7" fmla="*/ 2493640 w 4583015"/>
                <a:gd name="connsiteY7" fmla="*/ 3449748 h 3723967"/>
                <a:gd name="connsiteX8" fmla="*/ 2374863 w 4583015"/>
                <a:gd name="connsiteY8" fmla="*/ 3455093 h 3723967"/>
                <a:gd name="connsiteX9" fmla="*/ 2207227 w 4583015"/>
                <a:gd name="connsiteY9" fmla="*/ 3470131 h 3723967"/>
                <a:gd name="connsiteX10" fmla="*/ 1415666 w 4583015"/>
                <a:gd name="connsiteY10" fmla="*/ 3646813 h 3723967"/>
                <a:gd name="connsiteX11" fmla="*/ 0 w 4583015"/>
                <a:gd name="connsiteY11" fmla="*/ 1966741 h 3723967"/>
                <a:gd name="connsiteX12" fmla="*/ 1415666 w 4583015"/>
                <a:gd name="connsiteY12" fmla="*/ 229 h 3723967"/>
                <a:gd name="connsiteX0" fmla="*/ 1415666 w 4583015"/>
                <a:gd name="connsiteY0" fmla="*/ 229 h 3723967"/>
                <a:gd name="connsiteX1" fmla="*/ 2300095 w 4583015"/>
                <a:gd name="connsiteY1" fmla="*/ 223189 h 3723967"/>
                <a:gd name="connsiteX2" fmla="*/ 2354566 w 4583015"/>
                <a:gd name="connsiteY2" fmla="*/ 247510 h 3723967"/>
                <a:gd name="connsiteX3" fmla="*/ 2393672 w 4583015"/>
                <a:gd name="connsiteY3" fmla="*/ 226765 h 3723967"/>
                <a:gd name="connsiteX4" fmla="*/ 3090230 w 4583015"/>
                <a:gd name="connsiteY4" fmla="*/ 230 h 3723967"/>
                <a:gd name="connsiteX5" fmla="*/ 4583015 w 4583015"/>
                <a:gd name="connsiteY5" fmla="*/ 1944707 h 3723967"/>
                <a:gd name="connsiteX6" fmla="*/ 3464804 w 4583015"/>
                <a:gd name="connsiteY6" fmla="*/ 3723932 h 3723967"/>
                <a:gd name="connsiteX7" fmla="*/ 2493640 w 4583015"/>
                <a:gd name="connsiteY7" fmla="*/ 3449748 h 3723967"/>
                <a:gd name="connsiteX8" fmla="*/ 2374863 w 4583015"/>
                <a:gd name="connsiteY8" fmla="*/ 3455093 h 3723967"/>
                <a:gd name="connsiteX9" fmla="*/ 2207227 w 4583015"/>
                <a:gd name="connsiteY9" fmla="*/ 3470131 h 3723967"/>
                <a:gd name="connsiteX10" fmla="*/ 1415666 w 4583015"/>
                <a:gd name="connsiteY10" fmla="*/ 3646813 h 3723967"/>
                <a:gd name="connsiteX11" fmla="*/ 0 w 4583015"/>
                <a:gd name="connsiteY11" fmla="*/ 1966741 h 3723967"/>
                <a:gd name="connsiteX12" fmla="*/ 1415666 w 4583015"/>
                <a:gd name="connsiteY12" fmla="*/ 229 h 3723967"/>
                <a:gd name="connsiteX0" fmla="*/ 1415666 w 4583015"/>
                <a:gd name="connsiteY0" fmla="*/ 229 h 3723967"/>
                <a:gd name="connsiteX1" fmla="*/ 2300095 w 4583015"/>
                <a:gd name="connsiteY1" fmla="*/ 223189 h 3723967"/>
                <a:gd name="connsiteX2" fmla="*/ 2354566 w 4583015"/>
                <a:gd name="connsiteY2" fmla="*/ 247510 h 3723967"/>
                <a:gd name="connsiteX3" fmla="*/ 2393672 w 4583015"/>
                <a:gd name="connsiteY3" fmla="*/ 226765 h 3723967"/>
                <a:gd name="connsiteX4" fmla="*/ 3090230 w 4583015"/>
                <a:gd name="connsiteY4" fmla="*/ 230 h 3723967"/>
                <a:gd name="connsiteX5" fmla="*/ 4583015 w 4583015"/>
                <a:gd name="connsiteY5" fmla="*/ 1944707 h 3723967"/>
                <a:gd name="connsiteX6" fmla="*/ 3464804 w 4583015"/>
                <a:gd name="connsiteY6" fmla="*/ 3723932 h 3723967"/>
                <a:gd name="connsiteX7" fmla="*/ 2493640 w 4583015"/>
                <a:gd name="connsiteY7" fmla="*/ 3449748 h 3723967"/>
                <a:gd name="connsiteX8" fmla="*/ 2374863 w 4583015"/>
                <a:gd name="connsiteY8" fmla="*/ 3455093 h 3723967"/>
                <a:gd name="connsiteX9" fmla="*/ 2207227 w 4583015"/>
                <a:gd name="connsiteY9" fmla="*/ 3470131 h 3723967"/>
                <a:gd name="connsiteX10" fmla="*/ 1415666 w 4583015"/>
                <a:gd name="connsiteY10" fmla="*/ 3646813 h 3723967"/>
                <a:gd name="connsiteX11" fmla="*/ 0 w 4583015"/>
                <a:gd name="connsiteY11" fmla="*/ 1966741 h 3723967"/>
                <a:gd name="connsiteX12" fmla="*/ 1415666 w 4583015"/>
                <a:gd name="connsiteY12" fmla="*/ 229 h 3723967"/>
                <a:gd name="connsiteX0" fmla="*/ 1415666 w 4583015"/>
                <a:gd name="connsiteY0" fmla="*/ 229 h 3752815"/>
                <a:gd name="connsiteX1" fmla="*/ 2300095 w 4583015"/>
                <a:gd name="connsiteY1" fmla="*/ 223189 h 3752815"/>
                <a:gd name="connsiteX2" fmla="*/ 2354566 w 4583015"/>
                <a:gd name="connsiteY2" fmla="*/ 247510 h 3752815"/>
                <a:gd name="connsiteX3" fmla="*/ 2393672 w 4583015"/>
                <a:gd name="connsiteY3" fmla="*/ 226765 h 3752815"/>
                <a:gd name="connsiteX4" fmla="*/ 3090230 w 4583015"/>
                <a:gd name="connsiteY4" fmla="*/ 230 h 3752815"/>
                <a:gd name="connsiteX5" fmla="*/ 4583015 w 4583015"/>
                <a:gd name="connsiteY5" fmla="*/ 1944707 h 3752815"/>
                <a:gd name="connsiteX6" fmla="*/ 3464804 w 4583015"/>
                <a:gd name="connsiteY6" fmla="*/ 3723932 h 3752815"/>
                <a:gd name="connsiteX7" fmla="*/ 2493640 w 4583015"/>
                <a:gd name="connsiteY7" fmla="*/ 3449748 h 3752815"/>
                <a:gd name="connsiteX8" fmla="*/ 2374863 w 4583015"/>
                <a:gd name="connsiteY8" fmla="*/ 3455093 h 3752815"/>
                <a:gd name="connsiteX9" fmla="*/ 2207227 w 4583015"/>
                <a:gd name="connsiteY9" fmla="*/ 3470131 h 3752815"/>
                <a:gd name="connsiteX10" fmla="*/ 1790268 w 4583015"/>
                <a:gd name="connsiteY10" fmla="*/ 3557529 h 3752815"/>
                <a:gd name="connsiteX11" fmla="*/ 1415666 w 4583015"/>
                <a:gd name="connsiteY11" fmla="*/ 3646813 h 3752815"/>
                <a:gd name="connsiteX12" fmla="*/ 0 w 4583015"/>
                <a:gd name="connsiteY12" fmla="*/ 1966741 h 3752815"/>
                <a:gd name="connsiteX13" fmla="*/ 1415666 w 4583015"/>
                <a:gd name="connsiteY13" fmla="*/ 229 h 3752815"/>
                <a:gd name="connsiteX0" fmla="*/ 1415666 w 4583015"/>
                <a:gd name="connsiteY0" fmla="*/ 229 h 3723967"/>
                <a:gd name="connsiteX1" fmla="*/ 2300095 w 4583015"/>
                <a:gd name="connsiteY1" fmla="*/ 223189 h 3723967"/>
                <a:gd name="connsiteX2" fmla="*/ 2354566 w 4583015"/>
                <a:gd name="connsiteY2" fmla="*/ 247510 h 3723967"/>
                <a:gd name="connsiteX3" fmla="*/ 2393672 w 4583015"/>
                <a:gd name="connsiteY3" fmla="*/ 226765 h 3723967"/>
                <a:gd name="connsiteX4" fmla="*/ 3090230 w 4583015"/>
                <a:gd name="connsiteY4" fmla="*/ 230 h 3723967"/>
                <a:gd name="connsiteX5" fmla="*/ 4583015 w 4583015"/>
                <a:gd name="connsiteY5" fmla="*/ 1944707 h 3723967"/>
                <a:gd name="connsiteX6" fmla="*/ 3464804 w 4583015"/>
                <a:gd name="connsiteY6" fmla="*/ 3723932 h 3723967"/>
                <a:gd name="connsiteX7" fmla="*/ 2493640 w 4583015"/>
                <a:gd name="connsiteY7" fmla="*/ 3449748 h 3723967"/>
                <a:gd name="connsiteX8" fmla="*/ 2374863 w 4583015"/>
                <a:gd name="connsiteY8" fmla="*/ 3455093 h 3723967"/>
                <a:gd name="connsiteX9" fmla="*/ 2207227 w 4583015"/>
                <a:gd name="connsiteY9" fmla="*/ 3470131 h 3723967"/>
                <a:gd name="connsiteX10" fmla="*/ 1790268 w 4583015"/>
                <a:gd name="connsiteY10" fmla="*/ 3557529 h 3723967"/>
                <a:gd name="connsiteX11" fmla="*/ 1415666 w 4583015"/>
                <a:gd name="connsiteY11" fmla="*/ 3646813 h 3723967"/>
                <a:gd name="connsiteX12" fmla="*/ 0 w 4583015"/>
                <a:gd name="connsiteY12" fmla="*/ 1966741 h 3723967"/>
                <a:gd name="connsiteX13" fmla="*/ 1415666 w 4583015"/>
                <a:gd name="connsiteY13" fmla="*/ 229 h 3723967"/>
                <a:gd name="connsiteX0" fmla="*/ 1415666 w 4583015"/>
                <a:gd name="connsiteY0" fmla="*/ 229 h 3723967"/>
                <a:gd name="connsiteX1" fmla="*/ 2300095 w 4583015"/>
                <a:gd name="connsiteY1" fmla="*/ 223189 h 3723967"/>
                <a:gd name="connsiteX2" fmla="*/ 2354566 w 4583015"/>
                <a:gd name="connsiteY2" fmla="*/ 247510 h 3723967"/>
                <a:gd name="connsiteX3" fmla="*/ 2393672 w 4583015"/>
                <a:gd name="connsiteY3" fmla="*/ 226765 h 3723967"/>
                <a:gd name="connsiteX4" fmla="*/ 3090230 w 4583015"/>
                <a:gd name="connsiteY4" fmla="*/ 230 h 3723967"/>
                <a:gd name="connsiteX5" fmla="*/ 4583015 w 4583015"/>
                <a:gd name="connsiteY5" fmla="*/ 1944707 h 3723967"/>
                <a:gd name="connsiteX6" fmla="*/ 3464804 w 4583015"/>
                <a:gd name="connsiteY6" fmla="*/ 3723932 h 3723967"/>
                <a:gd name="connsiteX7" fmla="*/ 2493640 w 4583015"/>
                <a:gd name="connsiteY7" fmla="*/ 3449748 h 3723967"/>
                <a:gd name="connsiteX8" fmla="*/ 2374863 w 4583015"/>
                <a:gd name="connsiteY8" fmla="*/ 3455093 h 3723967"/>
                <a:gd name="connsiteX9" fmla="*/ 2207227 w 4583015"/>
                <a:gd name="connsiteY9" fmla="*/ 3470131 h 3723967"/>
                <a:gd name="connsiteX10" fmla="*/ 1849799 w 4583015"/>
                <a:gd name="connsiteY10" fmla="*/ 3509904 h 3723967"/>
                <a:gd name="connsiteX11" fmla="*/ 1415666 w 4583015"/>
                <a:gd name="connsiteY11" fmla="*/ 3646813 h 3723967"/>
                <a:gd name="connsiteX12" fmla="*/ 0 w 4583015"/>
                <a:gd name="connsiteY12" fmla="*/ 1966741 h 3723967"/>
                <a:gd name="connsiteX13" fmla="*/ 1415666 w 4583015"/>
                <a:gd name="connsiteY13" fmla="*/ 229 h 3723967"/>
                <a:gd name="connsiteX0" fmla="*/ 1415666 w 4583015"/>
                <a:gd name="connsiteY0" fmla="*/ 229 h 3723967"/>
                <a:gd name="connsiteX1" fmla="*/ 2300095 w 4583015"/>
                <a:gd name="connsiteY1" fmla="*/ 223189 h 3723967"/>
                <a:gd name="connsiteX2" fmla="*/ 2354566 w 4583015"/>
                <a:gd name="connsiteY2" fmla="*/ 233222 h 3723967"/>
                <a:gd name="connsiteX3" fmla="*/ 2393672 w 4583015"/>
                <a:gd name="connsiteY3" fmla="*/ 226765 h 3723967"/>
                <a:gd name="connsiteX4" fmla="*/ 3090230 w 4583015"/>
                <a:gd name="connsiteY4" fmla="*/ 230 h 3723967"/>
                <a:gd name="connsiteX5" fmla="*/ 4583015 w 4583015"/>
                <a:gd name="connsiteY5" fmla="*/ 1944707 h 3723967"/>
                <a:gd name="connsiteX6" fmla="*/ 3464804 w 4583015"/>
                <a:gd name="connsiteY6" fmla="*/ 3723932 h 3723967"/>
                <a:gd name="connsiteX7" fmla="*/ 2493640 w 4583015"/>
                <a:gd name="connsiteY7" fmla="*/ 3449748 h 3723967"/>
                <a:gd name="connsiteX8" fmla="*/ 2374863 w 4583015"/>
                <a:gd name="connsiteY8" fmla="*/ 3455093 h 3723967"/>
                <a:gd name="connsiteX9" fmla="*/ 2207227 w 4583015"/>
                <a:gd name="connsiteY9" fmla="*/ 3470131 h 3723967"/>
                <a:gd name="connsiteX10" fmla="*/ 1849799 w 4583015"/>
                <a:gd name="connsiteY10" fmla="*/ 3509904 h 3723967"/>
                <a:gd name="connsiteX11" fmla="*/ 1415666 w 4583015"/>
                <a:gd name="connsiteY11" fmla="*/ 3646813 h 3723967"/>
                <a:gd name="connsiteX12" fmla="*/ 0 w 4583015"/>
                <a:gd name="connsiteY12" fmla="*/ 1966741 h 3723967"/>
                <a:gd name="connsiteX13" fmla="*/ 1415666 w 4583015"/>
                <a:gd name="connsiteY13" fmla="*/ 229 h 3723967"/>
                <a:gd name="connsiteX0" fmla="*/ 1415666 w 4583015"/>
                <a:gd name="connsiteY0" fmla="*/ 265 h 3724003"/>
                <a:gd name="connsiteX1" fmla="*/ 2238183 w 4583015"/>
                <a:gd name="connsiteY1" fmla="*/ 211319 h 3724003"/>
                <a:gd name="connsiteX2" fmla="*/ 2354566 w 4583015"/>
                <a:gd name="connsiteY2" fmla="*/ 233258 h 3724003"/>
                <a:gd name="connsiteX3" fmla="*/ 2393672 w 4583015"/>
                <a:gd name="connsiteY3" fmla="*/ 226801 h 3724003"/>
                <a:gd name="connsiteX4" fmla="*/ 3090230 w 4583015"/>
                <a:gd name="connsiteY4" fmla="*/ 266 h 3724003"/>
                <a:gd name="connsiteX5" fmla="*/ 4583015 w 4583015"/>
                <a:gd name="connsiteY5" fmla="*/ 1944743 h 3724003"/>
                <a:gd name="connsiteX6" fmla="*/ 3464804 w 4583015"/>
                <a:gd name="connsiteY6" fmla="*/ 3723968 h 3724003"/>
                <a:gd name="connsiteX7" fmla="*/ 2493640 w 4583015"/>
                <a:gd name="connsiteY7" fmla="*/ 3449784 h 3724003"/>
                <a:gd name="connsiteX8" fmla="*/ 2374863 w 4583015"/>
                <a:gd name="connsiteY8" fmla="*/ 3455129 h 3724003"/>
                <a:gd name="connsiteX9" fmla="*/ 2207227 w 4583015"/>
                <a:gd name="connsiteY9" fmla="*/ 3470167 h 3724003"/>
                <a:gd name="connsiteX10" fmla="*/ 1849799 w 4583015"/>
                <a:gd name="connsiteY10" fmla="*/ 3509940 h 3724003"/>
                <a:gd name="connsiteX11" fmla="*/ 1415666 w 4583015"/>
                <a:gd name="connsiteY11" fmla="*/ 3646849 h 3724003"/>
                <a:gd name="connsiteX12" fmla="*/ 0 w 4583015"/>
                <a:gd name="connsiteY12" fmla="*/ 1966777 h 3724003"/>
                <a:gd name="connsiteX13" fmla="*/ 1415666 w 4583015"/>
                <a:gd name="connsiteY13" fmla="*/ 265 h 3724003"/>
                <a:gd name="connsiteX0" fmla="*/ 1415666 w 4583015"/>
                <a:gd name="connsiteY0" fmla="*/ 265 h 3724003"/>
                <a:gd name="connsiteX1" fmla="*/ 2238183 w 4583015"/>
                <a:gd name="connsiteY1" fmla="*/ 211319 h 3724003"/>
                <a:gd name="connsiteX2" fmla="*/ 2328373 w 4583015"/>
                <a:gd name="connsiteY2" fmla="*/ 221352 h 3724003"/>
                <a:gd name="connsiteX3" fmla="*/ 2393672 w 4583015"/>
                <a:gd name="connsiteY3" fmla="*/ 226801 h 3724003"/>
                <a:gd name="connsiteX4" fmla="*/ 3090230 w 4583015"/>
                <a:gd name="connsiteY4" fmla="*/ 266 h 3724003"/>
                <a:gd name="connsiteX5" fmla="*/ 4583015 w 4583015"/>
                <a:gd name="connsiteY5" fmla="*/ 1944743 h 3724003"/>
                <a:gd name="connsiteX6" fmla="*/ 3464804 w 4583015"/>
                <a:gd name="connsiteY6" fmla="*/ 3723968 h 3724003"/>
                <a:gd name="connsiteX7" fmla="*/ 2493640 w 4583015"/>
                <a:gd name="connsiteY7" fmla="*/ 3449784 h 3724003"/>
                <a:gd name="connsiteX8" fmla="*/ 2374863 w 4583015"/>
                <a:gd name="connsiteY8" fmla="*/ 3455129 h 3724003"/>
                <a:gd name="connsiteX9" fmla="*/ 2207227 w 4583015"/>
                <a:gd name="connsiteY9" fmla="*/ 3470167 h 3724003"/>
                <a:gd name="connsiteX10" fmla="*/ 1849799 w 4583015"/>
                <a:gd name="connsiteY10" fmla="*/ 3509940 h 3724003"/>
                <a:gd name="connsiteX11" fmla="*/ 1415666 w 4583015"/>
                <a:gd name="connsiteY11" fmla="*/ 3646849 h 3724003"/>
                <a:gd name="connsiteX12" fmla="*/ 0 w 4583015"/>
                <a:gd name="connsiteY12" fmla="*/ 1966777 h 3724003"/>
                <a:gd name="connsiteX13" fmla="*/ 1415666 w 4583015"/>
                <a:gd name="connsiteY13" fmla="*/ 265 h 3724003"/>
                <a:gd name="connsiteX0" fmla="*/ 1415666 w 4583015"/>
                <a:gd name="connsiteY0" fmla="*/ 111067 h 3834805"/>
                <a:gd name="connsiteX1" fmla="*/ 2238183 w 4583015"/>
                <a:gd name="connsiteY1" fmla="*/ 322121 h 3834805"/>
                <a:gd name="connsiteX2" fmla="*/ 2328373 w 4583015"/>
                <a:gd name="connsiteY2" fmla="*/ 332154 h 3834805"/>
                <a:gd name="connsiteX3" fmla="*/ 2455584 w 4583015"/>
                <a:gd name="connsiteY3" fmla="*/ 313791 h 3834805"/>
                <a:gd name="connsiteX4" fmla="*/ 3090230 w 4583015"/>
                <a:gd name="connsiteY4" fmla="*/ 111068 h 3834805"/>
                <a:gd name="connsiteX5" fmla="*/ 4583015 w 4583015"/>
                <a:gd name="connsiteY5" fmla="*/ 2055545 h 3834805"/>
                <a:gd name="connsiteX6" fmla="*/ 3464804 w 4583015"/>
                <a:gd name="connsiteY6" fmla="*/ 3834770 h 3834805"/>
                <a:gd name="connsiteX7" fmla="*/ 2493640 w 4583015"/>
                <a:gd name="connsiteY7" fmla="*/ 3560586 h 3834805"/>
                <a:gd name="connsiteX8" fmla="*/ 2374863 w 4583015"/>
                <a:gd name="connsiteY8" fmla="*/ 3565931 h 3834805"/>
                <a:gd name="connsiteX9" fmla="*/ 2207227 w 4583015"/>
                <a:gd name="connsiteY9" fmla="*/ 3580969 h 3834805"/>
                <a:gd name="connsiteX10" fmla="*/ 1849799 w 4583015"/>
                <a:gd name="connsiteY10" fmla="*/ 3620742 h 3834805"/>
                <a:gd name="connsiteX11" fmla="*/ 1415666 w 4583015"/>
                <a:gd name="connsiteY11" fmla="*/ 3757651 h 3834805"/>
                <a:gd name="connsiteX12" fmla="*/ 0 w 4583015"/>
                <a:gd name="connsiteY12" fmla="*/ 2077579 h 3834805"/>
                <a:gd name="connsiteX13" fmla="*/ 1415666 w 4583015"/>
                <a:gd name="connsiteY13" fmla="*/ 111067 h 3834805"/>
                <a:gd name="connsiteX0" fmla="*/ 1415666 w 4583015"/>
                <a:gd name="connsiteY0" fmla="*/ 12069 h 3735807"/>
                <a:gd name="connsiteX1" fmla="*/ 2238183 w 4583015"/>
                <a:gd name="connsiteY1" fmla="*/ 223123 h 3735807"/>
                <a:gd name="connsiteX2" fmla="*/ 2328373 w 4583015"/>
                <a:gd name="connsiteY2" fmla="*/ 233156 h 3735807"/>
                <a:gd name="connsiteX3" fmla="*/ 2455584 w 4583015"/>
                <a:gd name="connsiteY3" fmla="*/ 214793 h 3735807"/>
                <a:gd name="connsiteX4" fmla="*/ 3090230 w 4583015"/>
                <a:gd name="connsiteY4" fmla="*/ 12070 h 3735807"/>
                <a:gd name="connsiteX5" fmla="*/ 4583015 w 4583015"/>
                <a:gd name="connsiteY5" fmla="*/ 1956547 h 3735807"/>
                <a:gd name="connsiteX6" fmla="*/ 3464804 w 4583015"/>
                <a:gd name="connsiteY6" fmla="*/ 3735772 h 3735807"/>
                <a:gd name="connsiteX7" fmla="*/ 2493640 w 4583015"/>
                <a:gd name="connsiteY7" fmla="*/ 3461588 h 3735807"/>
                <a:gd name="connsiteX8" fmla="*/ 2374863 w 4583015"/>
                <a:gd name="connsiteY8" fmla="*/ 3466933 h 3735807"/>
                <a:gd name="connsiteX9" fmla="*/ 2207227 w 4583015"/>
                <a:gd name="connsiteY9" fmla="*/ 3481971 h 3735807"/>
                <a:gd name="connsiteX10" fmla="*/ 1849799 w 4583015"/>
                <a:gd name="connsiteY10" fmla="*/ 3521744 h 3735807"/>
                <a:gd name="connsiteX11" fmla="*/ 1415666 w 4583015"/>
                <a:gd name="connsiteY11" fmla="*/ 3658653 h 3735807"/>
                <a:gd name="connsiteX12" fmla="*/ 0 w 4583015"/>
                <a:gd name="connsiteY12" fmla="*/ 1978581 h 3735807"/>
                <a:gd name="connsiteX13" fmla="*/ 1415666 w 4583015"/>
                <a:gd name="connsiteY13" fmla="*/ 12069 h 3735807"/>
                <a:gd name="connsiteX0" fmla="*/ 1415666 w 4583015"/>
                <a:gd name="connsiteY0" fmla="*/ 114829 h 3838567"/>
                <a:gd name="connsiteX1" fmla="*/ 2238183 w 4583015"/>
                <a:gd name="connsiteY1" fmla="*/ 325883 h 3838567"/>
                <a:gd name="connsiteX2" fmla="*/ 2328373 w 4583015"/>
                <a:gd name="connsiteY2" fmla="*/ 335916 h 3838567"/>
                <a:gd name="connsiteX3" fmla="*/ 2465109 w 4583015"/>
                <a:gd name="connsiteY3" fmla="*/ 303266 h 3838567"/>
                <a:gd name="connsiteX4" fmla="*/ 3090230 w 4583015"/>
                <a:gd name="connsiteY4" fmla="*/ 114830 h 3838567"/>
                <a:gd name="connsiteX5" fmla="*/ 4583015 w 4583015"/>
                <a:gd name="connsiteY5" fmla="*/ 2059307 h 3838567"/>
                <a:gd name="connsiteX6" fmla="*/ 3464804 w 4583015"/>
                <a:gd name="connsiteY6" fmla="*/ 3838532 h 3838567"/>
                <a:gd name="connsiteX7" fmla="*/ 2493640 w 4583015"/>
                <a:gd name="connsiteY7" fmla="*/ 3564348 h 3838567"/>
                <a:gd name="connsiteX8" fmla="*/ 2374863 w 4583015"/>
                <a:gd name="connsiteY8" fmla="*/ 3569693 h 3838567"/>
                <a:gd name="connsiteX9" fmla="*/ 2207227 w 4583015"/>
                <a:gd name="connsiteY9" fmla="*/ 3584731 h 3838567"/>
                <a:gd name="connsiteX10" fmla="*/ 1849799 w 4583015"/>
                <a:gd name="connsiteY10" fmla="*/ 3624504 h 3838567"/>
                <a:gd name="connsiteX11" fmla="*/ 1415666 w 4583015"/>
                <a:gd name="connsiteY11" fmla="*/ 3761413 h 3838567"/>
                <a:gd name="connsiteX12" fmla="*/ 0 w 4583015"/>
                <a:gd name="connsiteY12" fmla="*/ 2081341 h 3838567"/>
                <a:gd name="connsiteX13" fmla="*/ 1415666 w 4583015"/>
                <a:gd name="connsiteY13" fmla="*/ 114829 h 3838567"/>
                <a:gd name="connsiteX0" fmla="*/ 1415666 w 4583015"/>
                <a:gd name="connsiteY0" fmla="*/ 2753 h 3726491"/>
                <a:gd name="connsiteX1" fmla="*/ 2238183 w 4583015"/>
                <a:gd name="connsiteY1" fmla="*/ 213807 h 3726491"/>
                <a:gd name="connsiteX2" fmla="*/ 2328373 w 4583015"/>
                <a:gd name="connsiteY2" fmla="*/ 223840 h 3726491"/>
                <a:gd name="connsiteX3" fmla="*/ 2465109 w 4583015"/>
                <a:gd name="connsiteY3" fmla="*/ 191190 h 3726491"/>
                <a:gd name="connsiteX4" fmla="*/ 3090230 w 4583015"/>
                <a:gd name="connsiteY4" fmla="*/ 2754 h 3726491"/>
                <a:gd name="connsiteX5" fmla="*/ 4583015 w 4583015"/>
                <a:gd name="connsiteY5" fmla="*/ 1947231 h 3726491"/>
                <a:gd name="connsiteX6" fmla="*/ 3464804 w 4583015"/>
                <a:gd name="connsiteY6" fmla="*/ 3726456 h 3726491"/>
                <a:gd name="connsiteX7" fmla="*/ 2493640 w 4583015"/>
                <a:gd name="connsiteY7" fmla="*/ 3452272 h 3726491"/>
                <a:gd name="connsiteX8" fmla="*/ 2374863 w 4583015"/>
                <a:gd name="connsiteY8" fmla="*/ 3457617 h 3726491"/>
                <a:gd name="connsiteX9" fmla="*/ 2207227 w 4583015"/>
                <a:gd name="connsiteY9" fmla="*/ 3472655 h 3726491"/>
                <a:gd name="connsiteX10" fmla="*/ 1849799 w 4583015"/>
                <a:gd name="connsiteY10" fmla="*/ 3512428 h 3726491"/>
                <a:gd name="connsiteX11" fmla="*/ 1415666 w 4583015"/>
                <a:gd name="connsiteY11" fmla="*/ 3649337 h 3726491"/>
                <a:gd name="connsiteX12" fmla="*/ 0 w 4583015"/>
                <a:gd name="connsiteY12" fmla="*/ 1969265 h 3726491"/>
                <a:gd name="connsiteX13" fmla="*/ 1415666 w 4583015"/>
                <a:gd name="connsiteY13" fmla="*/ 2753 h 3726491"/>
                <a:gd name="connsiteX0" fmla="*/ 1415666 w 4584869"/>
                <a:gd name="connsiteY0" fmla="*/ 266 h 3724004"/>
                <a:gd name="connsiteX1" fmla="*/ 2238183 w 4584869"/>
                <a:gd name="connsiteY1" fmla="*/ 211320 h 3724004"/>
                <a:gd name="connsiteX2" fmla="*/ 2328373 w 4584869"/>
                <a:gd name="connsiteY2" fmla="*/ 221353 h 3724004"/>
                <a:gd name="connsiteX3" fmla="*/ 2465109 w 4584869"/>
                <a:gd name="connsiteY3" fmla="*/ 188703 h 3724004"/>
                <a:gd name="connsiteX4" fmla="*/ 3252155 w 4584869"/>
                <a:gd name="connsiteY4" fmla="*/ 7411 h 3724004"/>
                <a:gd name="connsiteX5" fmla="*/ 4583015 w 4584869"/>
                <a:gd name="connsiteY5" fmla="*/ 1944744 h 3724004"/>
                <a:gd name="connsiteX6" fmla="*/ 3464804 w 4584869"/>
                <a:gd name="connsiteY6" fmla="*/ 3723969 h 3724004"/>
                <a:gd name="connsiteX7" fmla="*/ 2493640 w 4584869"/>
                <a:gd name="connsiteY7" fmla="*/ 3449785 h 3724004"/>
                <a:gd name="connsiteX8" fmla="*/ 2374863 w 4584869"/>
                <a:gd name="connsiteY8" fmla="*/ 3455130 h 3724004"/>
                <a:gd name="connsiteX9" fmla="*/ 2207227 w 4584869"/>
                <a:gd name="connsiteY9" fmla="*/ 3470168 h 3724004"/>
                <a:gd name="connsiteX10" fmla="*/ 1849799 w 4584869"/>
                <a:gd name="connsiteY10" fmla="*/ 3509941 h 3724004"/>
                <a:gd name="connsiteX11" fmla="*/ 1415666 w 4584869"/>
                <a:gd name="connsiteY11" fmla="*/ 3646850 h 3724004"/>
                <a:gd name="connsiteX12" fmla="*/ 0 w 4584869"/>
                <a:gd name="connsiteY12" fmla="*/ 1966778 h 3724004"/>
                <a:gd name="connsiteX13" fmla="*/ 1415666 w 4584869"/>
                <a:gd name="connsiteY13" fmla="*/ 266 h 3724004"/>
                <a:gd name="connsiteX0" fmla="*/ 1415666 w 4584754"/>
                <a:gd name="connsiteY0" fmla="*/ 266 h 3724004"/>
                <a:gd name="connsiteX1" fmla="*/ 2238183 w 4584754"/>
                <a:gd name="connsiteY1" fmla="*/ 211320 h 3724004"/>
                <a:gd name="connsiteX2" fmla="*/ 2328373 w 4584754"/>
                <a:gd name="connsiteY2" fmla="*/ 221353 h 3724004"/>
                <a:gd name="connsiteX3" fmla="*/ 2465109 w 4584754"/>
                <a:gd name="connsiteY3" fmla="*/ 188703 h 3724004"/>
                <a:gd name="connsiteX4" fmla="*/ 3259299 w 4584754"/>
                <a:gd name="connsiteY4" fmla="*/ 7411 h 3724004"/>
                <a:gd name="connsiteX5" fmla="*/ 4583015 w 4584754"/>
                <a:gd name="connsiteY5" fmla="*/ 1944744 h 3724004"/>
                <a:gd name="connsiteX6" fmla="*/ 3464804 w 4584754"/>
                <a:gd name="connsiteY6" fmla="*/ 3723969 h 3724004"/>
                <a:gd name="connsiteX7" fmla="*/ 2493640 w 4584754"/>
                <a:gd name="connsiteY7" fmla="*/ 3449785 h 3724004"/>
                <a:gd name="connsiteX8" fmla="*/ 2374863 w 4584754"/>
                <a:gd name="connsiteY8" fmla="*/ 3455130 h 3724004"/>
                <a:gd name="connsiteX9" fmla="*/ 2207227 w 4584754"/>
                <a:gd name="connsiteY9" fmla="*/ 3470168 h 3724004"/>
                <a:gd name="connsiteX10" fmla="*/ 1849799 w 4584754"/>
                <a:gd name="connsiteY10" fmla="*/ 3509941 h 3724004"/>
                <a:gd name="connsiteX11" fmla="*/ 1415666 w 4584754"/>
                <a:gd name="connsiteY11" fmla="*/ 3646850 h 3724004"/>
                <a:gd name="connsiteX12" fmla="*/ 0 w 4584754"/>
                <a:gd name="connsiteY12" fmla="*/ 1966778 h 3724004"/>
                <a:gd name="connsiteX13" fmla="*/ 1415666 w 4584754"/>
                <a:gd name="connsiteY13" fmla="*/ 266 h 3724004"/>
                <a:gd name="connsiteX0" fmla="*/ 1415666 w 4593076"/>
                <a:gd name="connsiteY0" fmla="*/ 266 h 3724004"/>
                <a:gd name="connsiteX1" fmla="*/ 2238183 w 4593076"/>
                <a:gd name="connsiteY1" fmla="*/ 211320 h 3724004"/>
                <a:gd name="connsiteX2" fmla="*/ 2328373 w 4593076"/>
                <a:gd name="connsiteY2" fmla="*/ 221353 h 3724004"/>
                <a:gd name="connsiteX3" fmla="*/ 2465109 w 4593076"/>
                <a:gd name="connsiteY3" fmla="*/ 188703 h 3724004"/>
                <a:gd name="connsiteX4" fmla="*/ 3259299 w 4593076"/>
                <a:gd name="connsiteY4" fmla="*/ 7411 h 3724004"/>
                <a:gd name="connsiteX5" fmla="*/ 3973874 w 4593076"/>
                <a:gd name="connsiteY5" fmla="*/ 602434 h 3724004"/>
                <a:gd name="connsiteX6" fmla="*/ 4583015 w 4593076"/>
                <a:gd name="connsiteY6" fmla="*/ 1944744 h 3724004"/>
                <a:gd name="connsiteX7" fmla="*/ 3464804 w 4593076"/>
                <a:gd name="connsiteY7" fmla="*/ 3723969 h 3724004"/>
                <a:gd name="connsiteX8" fmla="*/ 2493640 w 4593076"/>
                <a:gd name="connsiteY8" fmla="*/ 3449785 h 3724004"/>
                <a:gd name="connsiteX9" fmla="*/ 2374863 w 4593076"/>
                <a:gd name="connsiteY9" fmla="*/ 3455130 h 3724004"/>
                <a:gd name="connsiteX10" fmla="*/ 2207227 w 4593076"/>
                <a:gd name="connsiteY10" fmla="*/ 3470168 h 3724004"/>
                <a:gd name="connsiteX11" fmla="*/ 1849799 w 4593076"/>
                <a:gd name="connsiteY11" fmla="*/ 3509941 h 3724004"/>
                <a:gd name="connsiteX12" fmla="*/ 1415666 w 4593076"/>
                <a:gd name="connsiteY12" fmla="*/ 3646850 h 3724004"/>
                <a:gd name="connsiteX13" fmla="*/ 0 w 4593076"/>
                <a:gd name="connsiteY13" fmla="*/ 1966778 h 3724004"/>
                <a:gd name="connsiteX14" fmla="*/ 1415666 w 4593076"/>
                <a:gd name="connsiteY14" fmla="*/ 266 h 3724004"/>
                <a:gd name="connsiteX0" fmla="*/ 1415666 w 4600711"/>
                <a:gd name="connsiteY0" fmla="*/ 8586 h 3732324"/>
                <a:gd name="connsiteX1" fmla="*/ 2238183 w 4600711"/>
                <a:gd name="connsiteY1" fmla="*/ 219640 h 3732324"/>
                <a:gd name="connsiteX2" fmla="*/ 2328373 w 4600711"/>
                <a:gd name="connsiteY2" fmla="*/ 229673 h 3732324"/>
                <a:gd name="connsiteX3" fmla="*/ 2465109 w 4600711"/>
                <a:gd name="connsiteY3" fmla="*/ 197023 h 3732324"/>
                <a:gd name="connsiteX4" fmla="*/ 3259299 w 4600711"/>
                <a:gd name="connsiteY4" fmla="*/ 15731 h 3732324"/>
                <a:gd name="connsiteX5" fmla="*/ 4088174 w 4600711"/>
                <a:gd name="connsiteY5" fmla="*/ 529792 h 3732324"/>
                <a:gd name="connsiteX6" fmla="*/ 4583015 w 4600711"/>
                <a:gd name="connsiteY6" fmla="*/ 1953064 h 3732324"/>
                <a:gd name="connsiteX7" fmla="*/ 3464804 w 4600711"/>
                <a:gd name="connsiteY7" fmla="*/ 3732289 h 3732324"/>
                <a:gd name="connsiteX8" fmla="*/ 2493640 w 4600711"/>
                <a:gd name="connsiteY8" fmla="*/ 3458105 h 3732324"/>
                <a:gd name="connsiteX9" fmla="*/ 2374863 w 4600711"/>
                <a:gd name="connsiteY9" fmla="*/ 3463450 h 3732324"/>
                <a:gd name="connsiteX10" fmla="*/ 2207227 w 4600711"/>
                <a:gd name="connsiteY10" fmla="*/ 3478488 h 3732324"/>
                <a:gd name="connsiteX11" fmla="*/ 1849799 w 4600711"/>
                <a:gd name="connsiteY11" fmla="*/ 3518261 h 3732324"/>
                <a:gd name="connsiteX12" fmla="*/ 1415666 w 4600711"/>
                <a:gd name="connsiteY12" fmla="*/ 3655170 h 3732324"/>
                <a:gd name="connsiteX13" fmla="*/ 0 w 4600711"/>
                <a:gd name="connsiteY13" fmla="*/ 1975098 h 3732324"/>
                <a:gd name="connsiteX14" fmla="*/ 1415666 w 4600711"/>
                <a:gd name="connsiteY14" fmla="*/ 8586 h 3732324"/>
                <a:gd name="connsiteX0" fmla="*/ 1415666 w 4605296"/>
                <a:gd name="connsiteY0" fmla="*/ 8586 h 3798205"/>
                <a:gd name="connsiteX1" fmla="*/ 2238183 w 4605296"/>
                <a:gd name="connsiteY1" fmla="*/ 219640 h 3798205"/>
                <a:gd name="connsiteX2" fmla="*/ 2328373 w 4605296"/>
                <a:gd name="connsiteY2" fmla="*/ 229673 h 3798205"/>
                <a:gd name="connsiteX3" fmla="*/ 2465109 w 4605296"/>
                <a:gd name="connsiteY3" fmla="*/ 197023 h 3798205"/>
                <a:gd name="connsiteX4" fmla="*/ 3259299 w 4605296"/>
                <a:gd name="connsiteY4" fmla="*/ 15731 h 3798205"/>
                <a:gd name="connsiteX5" fmla="*/ 4088174 w 4605296"/>
                <a:gd name="connsiteY5" fmla="*/ 529792 h 3798205"/>
                <a:gd name="connsiteX6" fmla="*/ 4587778 w 4605296"/>
                <a:gd name="connsiteY6" fmla="*/ 2253102 h 3798205"/>
                <a:gd name="connsiteX7" fmla="*/ 3464804 w 4605296"/>
                <a:gd name="connsiteY7" fmla="*/ 3732289 h 3798205"/>
                <a:gd name="connsiteX8" fmla="*/ 2493640 w 4605296"/>
                <a:gd name="connsiteY8" fmla="*/ 3458105 h 3798205"/>
                <a:gd name="connsiteX9" fmla="*/ 2374863 w 4605296"/>
                <a:gd name="connsiteY9" fmla="*/ 3463450 h 3798205"/>
                <a:gd name="connsiteX10" fmla="*/ 2207227 w 4605296"/>
                <a:gd name="connsiteY10" fmla="*/ 3478488 h 3798205"/>
                <a:gd name="connsiteX11" fmla="*/ 1849799 w 4605296"/>
                <a:gd name="connsiteY11" fmla="*/ 3518261 h 3798205"/>
                <a:gd name="connsiteX12" fmla="*/ 1415666 w 4605296"/>
                <a:gd name="connsiteY12" fmla="*/ 3655170 h 3798205"/>
                <a:gd name="connsiteX13" fmla="*/ 0 w 4605296"/>
                <a:gd name="connsiteY13" fmla="*/ 1975098 h 3798205"/>
                <a:gd name="connsiteX14" fmla="*/ 1415666 w 4605296"/>
                <a:gd name="connsiteY14" fmla="*/ 8586 h 3798205"/>
                <a:gd name="connsiteX0" fmla="*/ 1415666 w 4605296"/>
                <a:gd name="connsiteY0" fmla="*/ 8586 h 3735787"/>
                <a:gd name="connsiteX1" fmla="*/ 2238183 w 4605296"/>
                <a:gd name="connsiteY1" fmla="*/ 219640 h 3735787"/>
                <a:gd name="connsiteX2" fmla="*/ 2328373 w 4605296"/>
                <a:gd name="connsiteY2" fmla="*/ 229673 h 3735787"/>
                <a:gd name="connsiteX3" fmla="*/ 2465109 w 4605296"/>
                <a:gd name="connsiteY3" fmla="*/ 197023 h 3735787"/>
                <a:gd name="connsiteX4" fmla="*/ 3259299 w 4605296"/>
                <a:gd name="connsiteY4" fmla="*/ 15731 h 3735787"/>
                <a:gd name="connsiteX5" fmla="*/ 4088174 w 4605296"/>
                <a:gd name="connsiteY5" fmla="*/ 529792 h 3735787"/>
                <a:gd name="connsiteX6" fmla="*/ 4587778 w 4605296"/>
                <a:gd name="connsiteY6" fmla="*/ 2253102 h 3735787"/>
                <a:gd name="connsiteX7" fmla="*/ 3464804 w 4605296"/>
                <a:gd name="connsiteY7" fmla="*/ 3732289 h 3735787"/>
                <a:gd name="connsiteX8" fmla="*/ 2493640 w 4605296"/>
                <a:gd name="connsiteY8" fmla="*/ 3458105 h 3735787"/>
                <a:gd name="connsiteX9" fmla="*/ 2374863 w 4605296"/>
                <a:gd name="connsiteY9" fmla="*/ 3463450 h 3735787"/>
                <a:gd name="connsiteX10" fmla="*/ 2207227 w 4605296"/>
                <a:gd name="connsiteY10" fmla="*/ 3478488 h 3735787"/>
                <a:gd name="connsiteX11" fmla="*/ 1849799 w 4605296"/>
                <a:gd name="connsiteY11" fmla="*/ 3518261 h 3735787"/>
                <a:gd name="connsiteX12" fmla="*/ 1415666 w 4605296"/>
                <a:gd name="connsiteY12" fmla="*/ 3655170 h 3735787"/>
                <a:gd name="connsiteX13" fmla="*/ 0 w 4605296"/>
                <a:gd name="connsiteY13" fmla="*/ 1975098 h 3735787"/>
                <a:gd name="connsiteX14" fmla="*/ 1415666 w 4605296"/>
                <a:gd name="connsiteY14" fmla="*/ 8586 h 3735787"/>
                <a:gd name="connsiteX0" fmla="*/ 1415666 w 4573283"/>
                <a:gd name="connsiteY0" fmla="*/ 8586 h 3798857"/>
                <a:gd name="connsiteX1" fmla="*/ 2238183 w 4573283"/>
                <a:gd name="connsiteY1" fmla="*/ 219640 h 3798857"/>
                <a:gd name="connsiteX2" fmla="*/ 2328373 w 4573283"/>
                <a:gd name="connsiteY2" fmla="*/ 229673 h 3798857"/>
                <a:gd name="connsiteX3" fmla="*/ 2465109 w 4573283"/>
                <a:gd name="connsiteY3" fmla="*/ 197023 h 3798857"/>
                <a:gd name="connsiteX4" fmla="*/ 3259299 w 4573283"/>
                <a:gd name="connsiteY4" fmla="*/ 15731 h 3798857"/>
                <a:gd name="connsiteX5" fmla="*/ 4088174 w 4573283"/>
                <a:gd name="connsiteY5" fmla="*/ 529792 h 3798857"/>
                <a:gd name="connsiteX6" fmla="*/ 4554440 w 4573283"/>
                <a:gd name="connsiteY6" fmla="*/ 2243577 h 3798857"/>
                <a:gd name="connsiteX7" fmla="*/ 3464804 w 4573283"/>
                <a:gd name="connsiteY7" fmla="*/ 3732289 h 3798857"/>
                <a:gd name="connsiteX8" fmla="*/ 2493640 w 4573283"/>
                <a:gd name="connsiteY8" fmla="*/ 3458105 h 3798857"/>
                <a:gd name="connsiteX9" fmla="*/ 2374863 w 4573283"/>
                <a:gd name="connsiteY9" fmla="*/ 3463450 h 3798857"/>
                <a:gd name="connsiteX10" fmla="*/ 2207227 w 4573283"/>
                <a:gd name="connsiteY10" fmla="*/ 3478488 h 3798857"/>
                <a:gd name="connsiteX11" fmla="*/ 1849799 w 4573283"/>
                <a:gd name="connsiteY11" fmla="*/ 3518261 h 3798857"/>
                <a:gd name="connsiteX12" fmla="*/ 1415666 w 4573283"/>
                <a:gd name="connsiteY12" fmla="*/ 3655170 h 3798857"/>
                <a:gd name="connsiteX13" fmla="*/ 0 w 4573283"/>
                <a:gd name="connsiteY13" fmla="*/ 1975098 h 3798857"/>
                <a:gd name="connsiteX14" fmla="*/ 1415666 w 4573283"/>
                <a:gd name="connsiteY14" fmla="*/ 8586 h 3798857"/>
                <a:gd name="connsiteX0" fmla="*/ 1415666 w 4573283"/>
                <a:gd name="connsiteY0" fmla="*/ 8586 h 3732635"/>
                <a:gd name="connsiteX1" fmla="*/ 2238183 w 4573283"/>
                <a:gd name="connsiteY1" fmla="*/ 219640 h 3732635"/>
                <a:gd name="connsiteX2" fmla="*/ 2328373 w 4573283"/>
                <a:gd name="connsiteY2" fmla="*/ 229673 h 3732635"/>
                <a:gd name="connsiteX3" fmla="*/ 2465109 w 4573283"/>
                <a:gd name="connsiteY3" fmla="*/ 197023 h 3732635"/>
                <a:gd name="connsiteX4" fmla="*/ 3259299 w 4573283"/>
                <a:gd name="connsiteY4" fmla="*/ 15731 h 3732635"/>
                <a:gd name="connsiteX5" fmla="*/ 4088174 w 4573283"/>
                <a:gd name="connsiteY5" fmla="*/ 529792 h 3732635"/>
                <a:gd name="connsiteX6" fmla="*/ 4554440 w 4573283"/>
                <a:gd name="connsiteY6" fmla="*/ 2243577 h 3732635"/>
                <a:gd name="connsiteX7" fmla="*/ 3464804 w 4573283"/>
                <a:gd name="connsiteY7" fmla="*/ 3732289 h 3732635"/>
                <a:gd name="connsiteX8" fmla="*/ 2493640 w 4573283"/>
                <a:gd name="connsiteY8" fmla="*/ 3458105 h 3732635"/>
                <a:gd name="connsiteX9" fmla="*/ 2374863 w 4573283"/>
                <a:gd name="connsiteY9" fmla="*/ 3463450 h 3732635"/>
                <a:gd name="connsiteX10" fmla="*/ 2207227 w 4573283"/>
                <a:gd name="connsiteY10" fmla="*/ 3478488 h 3732635"/>
                <a:gd name="connsiteX11" fmla="*/ 1849799 w 4573283"/>
                <a:gd name="connsiteY11" fmla="*/ 3518261 h 3732635"/>
                <a:gd name="connsiteX12" fmla="*/ 1415666 w 4573283"/>
                <a:gd name="connsiteY12" fmla="*/ 3655170 h 3732635"/>
                <a:gd name="connsiteX13" fmla="*/ 0 w 4573283"/>
                <a:gd name="connsiteY13" fmla="*/ 1975098 h 3732635"/>
                <a:gd name="connsiteX14" fmla="*/ 1415666 w 4573283"/>
                <a:gd name="connsiteY14" fmla="*/ 8586 h 373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73283" h="3732635">
                  <a:moveTo>
                    <a:pt x="1415666" y="8586"/>
                  </a:moveTo>
                  <a:cubicBezTo>
                    <a:pt x="1622232" y="3422"/>
                    <a:pt x="1886846" y="73601"/>
                    <a:pt x="2238183" y="219640"/>
                  </a:cubicBezTo>
                  <a:lnTo>
                    <a:pt x="2328373" y="229673"/>
                  </a:lnTo>
                  <a:lnTo>
                    <a:pt x="2465109" y="197023"/>
                  </a:lnTo>
                  <a:cubicBezTo>
                    <a:pt x="2742912" y="58738"/>
                    <a:pt x="2988788" y="-39730"/>
                    <a:pt x="3259299" y="15731"/>
                  </a:cubicBezTo>
                  <a:cubicBezTo>
                    <a:pt x="3529810" y="71192"/>
                    <a:pt x="3867555" y="206903"/>
                    <a:pt x="4088174" y="529792"/>
                  </a:cubicBezTo>
                  <a:cubicBezTo>
                    <a:pt x="4308793" y="852681"/>
                    <a:pt x="4658335" y="1709827"/>
                    <a:pt x="4554440" y="2243577"/>
                  </a:cubicBezTo>
                  <a:cubicBezTo>
                    <a:pt x="4450545" y="2777327"/>
                    <a:pt x="4217846" y="3753706"/>
                    <a:pt x="3464804" y="3732289"/>
                  </a:cubicBezTo>
                  <a:cubicBezTo>
                    <a:pt x="3066288" y="3720955"/>
                    <a:pt x="2891978" y="3626604"/>
                    <a:pt x="2493640" y="3458105"/>
                  </a:cubicBezTo>
                  <a:lnTo>
                    <a:pt x="2374863" y="3463450"/>
                  </a:lnTo>
                  <a:cubicBezTo>
                    <a:pt x="2353908" y="3459731"/>
                    <a:pt x="2232944" y="3467919"/>
                    <a:pt x="2207227" y="3478488"/>
                  </a:cubicBezTo>
                  <a:cubicBezTo>
                    <a:pt x="2111382" y="3501514"/>
                    <a:pt x="1981726" y="3488814"/>
                    <a:pt x="1849799" y="3518261"/>
                  </a:cubicBezTo>
                  <a:cubicBezTo>
                    <a:pt x="1717872" y="3547708"/>
                    <a:pt x="1606095" y="3638123"/>
                    <a:pt x="1415666" y="3655170"/>
                  </a:cubicBezTo>
                  <a:cubicBezTo>
                    <a:pt x="754654" y="3671695"/>
                    <a:pt x="0" y="2982074"/>
                    <a:pt x="0" y="1975098"/>
                  </a:cubicBezTo>
                  <a:cubicBezTo>
                    <a:pt x="0" y="968122"/>
                    <a:pt x="754654" y="25111"/>
                    <a:pt x="1415666" y="8586"/>
                  </a:cubicBezTo>
                  <a:close/>
                </a:path>
              </a:pathLst>
            </a:cu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620A1B69-E899-4844-B91E-386C0FD89BBB}"/>
                </a:ext>
              </a:extLst>
            </p:cNvPr>
            <p:cNvSpPr/>
            <p:nvPr/>
          </p:nvSpPr>
          <p:spPr>
            <a:xfrm>
              <a:off x="2302526" y="3922004"/>
              <a:ext cx="782197" cy="483309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2B2CB897-279B-49F2-8C3B-F25D237013F4}"/>
                </a:ext>
              </a:extLst>
            </p:cNvPr>
            <p:cNvSpPr/>
            <p:nvPr/>
          </p:nvSpPr>
          <p:spPr>
            <a:xfrm>
              <a:off x="4307596" y="3922004"/>
              <a:ext cx="782197" cy="517793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81EC3603-6C42-483F-9B9E-EBCBFCE366D6}"/>
                </a:ext>
              </a:extLst>
            </p:cNvPr>
            <p:cNvSpPr/>
            <p:nvPr/>
          </p:nvSpPr>
          <p:spPr>
            <a:xfrm>
              <a:off x="2323877" y="3946561"/>
              <a:ext cx="429739" cy="434193"/>
            </a:xfrm>
            <a:custGeom>
              <a:avLst/>
              <a:gdLst>
                <a:gd name="connsiteX0" fmla="*/ 0 w 429657"/>
                <a:gd name="connsiteY0" fmla="*/ 203813 h 407625"/>
                <a:gd name="connsiteX1" fmla="*/ 214829 w 429657"/>
                <a:gd name="connsiteY1" fmla="*/ 0 h 407625"/>
                <a:gd name="connsiteX2" fmla="*/ 429658 w 429657"/>
                <a:gd name="connsiteY2" fmla="*/ 203813 h 407625"/>
                <a:gd name="connsiteX3" fmla="*/ 214829 w 429657"/>
                <a:gd name="connsiteY3" fmla="*/ 407626 h 407625"/>
                <a:gd name="connsiteX4" fmla="*/ 0 w 429657"/>
                <a:gd name="connsiteY4" fmla="*/ 203813 h 407625"/>
                <a:gd name="connsiteX0" fmla="*/ 368 w 430026"/>
                <a:gd name="connsiteY0" fmla="*/ 247881 h 451694"/>
                <a:gd name="connsiteX1" fmla="*/ 259264 w 430026"/>
                <a:gd name="connsiteY1" fmla="*/ 0 h 451694"/>
                <a:gd name="connsiteX2" fmla="*/ 430026 w 430026"/>
                <a:gd name="connsiteY2" fmla="*/ 247881 h 451694"/>
                <a:gd name="connsiteX3" fmla="*/ 215197 w 430026"/>
                <a:gd name="connsiteY3" fmla="*/ 451694 h 451694"/>
                <a:gd name="connsiteX4" fmla="*/ 368 w 430026"/>
                <a:gd name="connsiteY4" fmla="*/ 247881 h 451694"/>
                <a:gd name="connsiteX0" fmla="*/ 81 w 429739"/>
                <a:gd name="connsiteY0" fmla="*/ 247881 h 506779"/>
                <a:gd name="connsiteX1" fmla="*/ 258977 w 429739"/>
                <a:gd name="connsiteY1" fmla="*/ 0 h 506779"/>
                <a:gd name="connsiteX2" fmla="*/ 429739 w 429739"/>
                <a:gd name="connsiteY2" fmla="*/ 247881 h 506779"/>
                <a:gd name="connsiteX3" fmla="*/ 236943 w 429739"/>
                <a:gd name="connsiteY3" fmla="*/ 506779 h 506779"/>
                <a:gd name="connsiteX4" fmla="*/ 81 w 429739"/>
                <a:gd name="connsiteY4" fmla="*/ 247881 h 50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9739" h="506779">
                  <a:moveTo>
                    <a:pt x="81" y="247881"/>
                  </a:moveTo>
                  <a:cubicBezTo>
                    <a:pt x="3753" y="163418"/>
                    <a:pt x="140330" y="0"/>
                    <a:pt x="258977" y="0"/>
                  </a:cubicBezTo>
                  <a:cubicBezTo>
                    <a:pt x="377624" y="0"/>
                    <a:pt x="429739" y="135318"/>
                    <a:pt x="429739" y="247881"/>
                  </a:cubicBezTo>
                  <a:cubicBezTo>
                    <a:pt x="429739" y="360444"/>
                    <a:pt x="355590" y="506779"/>
                    <a:pt x="236943" y="506779"/>
                  </a:cubicBezTo>
                  <a:cubicBezTo>
                    <a:pt x="118296" y="506779"/>
                    <a:pt x="-3591" y="332344"/>
                    <a:pt x="81" y="247881"/>
                  </a:cubicBezTo>
                  <a:close/>
                </a:path>
              </a:pathLst>
            </a:custGeom>
            <a:solidFill>
              <a:schemeClr val="tx1"/>
            </a:solidFill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1">
              <a:extLst>
                <a:ext uri="{FF2B5EF4-FFF2-40B4-BE49-F238E27FC236}">
                  <a16:creationId xmlns:a16="http://schemas.microsoft.com/office/drawing/2014/main" id="{2B01917E-8A1A-4F51-9487-5DE8B59B241C}"/>
                </a:ext>
              </a:extLst>
            </p:cNvPr>
            <p:cNvSpPr/>
            <p:nvPr/>
          </p:nvSpPr>
          <p:spPr>
            <a:xfrm>
              <a:off x="4329397" y="3944753"/>
              <a:ext cx="429739" cy="472293"/>
            </a:xfrm>
            <a:custGeom>
              <a:avLst/>
              <a:gdLst>
                <a:gd name="connsiteX0" fmla="*/ 0 w 429657"/>
                <a:gd name="connsiteY0" fmla="*/ 203813 h 407625"/>
                <a:gd name="connsiteX1" fmla="*/ 214829 w 429657"/>
                <a:gd name="connsiteY1" fmla="*/ 0 h 407625"/>
                <a:gd name="connsiteX2" fmla="*/ 429658 w 429657"/>
                <a:gd name="connsiteY2" fmla="*/ 203813 h 407625"/>
                <a:gd name="connsiteX3" fmla="*/ 214829 w 429657"/>
                <a:gd name="connsiteY3" fmla="*/ 407626 h 407625"/>
                <a:gd name="connsiteX4" fmla="*/ 0 w 429657"/>
                <a:gd name="connsiteY4" fmla="*/ 203813 h 407625"/>
                <a:gd name="connsiteX0" fmla="*/ 368 w 430026"/>
                <a:gd name="connsiteY0" fmla="*/ 247881 h 451694"/>
                <a:gd name="connsiteX1" fmla="*/ 259264 w 430026"/>
                <a:gd name="connsiteY1" fmla="*/ 0 h 451694"/>
                <a:gd name="connsiteX2" fmla="*/ 430026 w 430026"/>
                <a:gd name="connsiteY2" fmla="*/ 247881 h 451694"/>
                <a:gd name="connsiteX3" fmla="*/ 215197 w 430026"/>
                <a:gd name="connsiteY3" fmla="*/ 451694 h 451694"/>
                <a:gd name="connsiteX4" fmla="*/ 368 w 430026"/>
                <a:gd name="connsiteY4" fmla="*/ 247881 h 451694"/>
                <a:gd name="connsiteX0" fmla="*/ 81 w 429739"/>
                <a:gd name="connsiteY0" fmla="*/ 247881 h 506779"/>
                <a:gd name="connsiteX1" fmla="*/ 258977 w 429739"/>
                <a:gd name="connsiteY1" fmla="*/ 0 h 506779"/>
                <a:gd name="connsiteX2" fmla="*/ 429739 w 429739"/>
                <a:gd name="connsiteY2" fmla="*/ 247881 h 506779"/>
                <a:gd name="connsiteX3" fmla="*/ 236943 w 429739"/>
                <a:gd name="connsiteY3" fmla="*/ 506779 h 506779"/>
                <a:gd name="connsiteX4" fmla="*/ 81 w 429739"/>
                <a:gd name="connsiteY4" fmla="*/ 247881 h 50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9739" h="506779">
                  <a:moveTo>
                    <a:pt x="81" y="247881"/>
                  </a:moveTo>
                  <a:cubicBezTo>
                    <a:pt x="3753" y="163418"/>
                    <a:pt x="140330" y="0"/>
                    <a:pt x="258977" y="0"/>
                  </a:cubicBezTo>
                  <a:cubicBezTo>
                    <a:pt x="377624" y="0"/>
                    <a:pt x="429739" y="135318"/>
                    <a:pt x="429739" y="247881"/>
                  </a:cubicBezTo>
                  <a:cubicBezTo>
                    <a:pt x="429739" y="360444"/>
                    <a:pt x="355590" y="506779"/>
                    <a:pt x="236943" y="506779"/>
                  </a:cubicBezTo>
                  <a:cubicBezTo>
                    <a:pt x="118296" y="506779"/>
                    <a:pt x="-3591" y="332344"/>
                    <a:pt x="81" y="247881"/>
                  </a:cubicBezTo>
                  <a:close/>
                </a:path>
              </a:pathLst>
            </a:custGeom>
            <a:solidFill>
              <a:schemeClr val="tx1"/>
            </a:solidFill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B8FBFDCA-B626-4EA8-89BB-C9EBEF7A6507}"/>
                </a:ext>
              </a:extLst>
            </p:cNvPr>
            <p:cNvSpPr/>
            <p:nvPr/>
          </p:nvSpPr>
          <p:spPr>
            <a:xfrm>
              <a:off x="2387600" y="754534"/>
              <a:ext cx="338235" cy="374650"/>
            </a:xfrm>
            <a:prstGeom prst="ellipse">
              <a:avLst/>
            </a:pr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C5C786AC-69F5-4B00-97EE-E1B693D58245}"/>
                </a:ext>
              </a:extLst>
            </p:cNvPr>
            <p:cNvSpPr/>
            <p:nvPr/>
          </p:nvSpPr>
          <p:spPr>
            <a:xfrm>
              <a:off x="4375150" y="754534"/>
              <a:ext cx="338235" cy="374650"/>
            </a:xfrm>
            <a:prstGeom prst="ellipse">
              <a:avLst/>
            </a:pr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2E3E59D-5D45-4365-A2C8-97D2AB7CE18F}"/>
                </a:ext>
              </a:extLst>
            </p:cNvPr>
            <p:cNvSpPr/>
            <p:nvPr/>
          </p:nvSpPr>
          <p:spPr>
            <a:xfrm flipH="1">
              <a:off x="2451099" y="1110168"/>
              <a:ext cx="44960" cy="750382"/>
            </a:xfrm>
            <a:custGeom>
              <a:avLst/>
              <a:gdLst>
                <a:gd name="connsiteX0" fmla="*/ 0 w 6350"/>
                <a:gd name="connsiteY0" fmla="*/ 0 h 774700"/>
                <a:gd name="connsiteX1" fmla="*/ 6350 w 6350"/>
                <a:gd name="connsiteY1" fmla="*/ 774700 h 774700"/>
                <a:gd name="connsiteX0" fmla="*/ 0 w 10000"/>
                <a:gd name="connsiteY0" fmla="*/ 0 h 10000"/>
                <a:gd name="connsiteX1" fmla="*/ 4444 w 10000"/>
                <a:gd name="connsiteY1" fmla="*/ 4183 h 10000"/>
                <a:gd name="connsiteX2" fmla="*/ 10000 w 10000"/>
                <a:gd name="connsiteY2" fmla="*/ 10000 h 10000"/>
                <a:gd name="connsiteX0" fmla="*/ 2583 w 12583"/>
                <a:gd name="connsiteY0" fmla="*/ 0 h 10000"/>
                <a:gd name="connsiteX1" fmla="*/ 83 w 12583"/>
                <a:gd name="connsiteY1" fmla="*/ 5138 h 10000"/>
                <a:gd name="connsiteX2" fmla="*/ 12583 w 12583"/>
                <a:gd name="connsiteY2" fmla="*/ 10000 h 10000"/>
                <a:gd name="connsiteX0" fmla="*/ 15083 w 15083"/>
                <a:gd name="connsiteY0" fmla="*/ 0 h 10260"/>
                <a:gd name="connsiteX1" fmla="*/ 83 w 15083"/>
                <a:gd name="connsiteY1" fmla="*/ 5398 h 10260"/>
                <a:gd name="connsiteX2" fmla="*/ 12583 w 15083"/>
                <a:gd name="connsiteY2" fmla="*/ 10260 h 10260"/>
                <a:gd name="connsiteX0" fmla="*/ 8138 w 12583"/>
                <a:gd name="connsiteY0" fmla="*/ 0 h 10260"/>
                <a:gd name="connsiteX1" fmla="*/ 83 w 12583"/>
                <a:gd name="connsiteY1" fmla="*/ 5398 h 10260"/>
                <a:gd name="connsiteX2" fmla="*/ 12583 w 12583"/>
                <a:gd name="connsiteY2" fmla="*/ 10260 h 10260"/>
                <a:gd name="connsiteX0" fmla="*/ 5389 w 9834"/>
                <a:gd name="connsiteY0" fmla="*/ 0 h 10260"/>
                <a:gd name="connsiteX1" fmla="*/ 112 w 9834"/>
                <a:gd name="connsiteY1" fmla="*/ 5051 h 10260"/>
                <a:gd name="connsiteX2" fmla="*/ 9834 w 9834"/>
                <a:gd name="connsiteY2" fmla="*/ 10260 h 10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834" h="10260">
                  <a:moveTo>
                    <a:pt x="5389" y="0"/>
                  </a:moveTo>
                  <a:lnTo>
                    <a:pt x="112" y="5051"/>
                  </a:lnTo>
                  <a:cubicBezTo>
                    <a:pt x="-1000" y="5499"/>
                    <a:pt x="6500" y="9522"/>
                    <a:pt x="9834" y="10260"/>
                  </a:cubicBezTo>
                </a:path>
              </a:pathLst>
            </a:cu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4900825-55C6-4A79-903A-56C06A06430F}"/>
                </a:ext>
              </a:extLst>
            </p:cNvPr>
            <p:cNvSpPr/>
            <p:nvPr/>
          </p:nvSpPr>
          <p:spPr>
            <a:xfrm flipH="1">
              <a:off x="2670384" y="1045139"/>
              <a:ext cx="45719" cy="750382"/>
            </a:xfrm>
            <a:custGeom>
              <a:avLst/>
              <a:gdLst>
                <a:gd name="connsiteX0" fmla="*/ 0 w 6350"/>
                <a:gd name="connsiteY0" fmla="*/ 0 h 774700"/>
                <a:gd name="connsiteX1" fmla="*/ 6350 w 6350"/>
                <a:gd name="connsiteY1" fmla="*/ 774700 h 774700"/>
                <a:gd name="connsiteX0" fmla="*/ 0 w 10000"/>
                <a:gd name="connsiteY0" fmla="*/ 0 h 10000"/>
                <a:gd name="connsiteX1" fmla="*/ 4444 w 10000"/>
                <a:gd name="connsiteY1" fmla="*/ 4183 h 10000"/>
                <a:gd name="connsiteX2" fmla="*/ 10000 w 10000"/>
                <a:gd name="connsiteY2" fmla="*/ 10000 h 10000"/>
                <a:gd name="connsiteX0" fmla="*/ 2583 w 12583"/>
                <a:gd name="connsiteY0" fmla="*/ 0 h 10000"/>
                <a:gd name="connsiteX1" fmla="*/ 83 w 12583"/>
                <a:gd name="connsiteY1" fmla="*/ 5138 h 10000"/>
                <a:gd name="connsiteX2" fmla="*/ 12583 w 12583"/>
                <a:gd name="connsiteY2" fmla="*/ 10000 h 10000"/>
                <a:gd name="connsiteX0" fmla="*/ 15083 w 15083"/>
                <a:gd name="connsiteY0" fmla="*/ 0 h 10260"/>
                <a:gd name="connsiteX1" fmla="*/ 83 w 15083"/>
                <a:gd name="connsiteY1" fmla="*/ 5398 h 10260"/>
                <a:gd name="connsiteX2" fmla="*/ 12583 w 15083"/>
                <a:gd name="connsiteY2" fmla="*/ 10260 h 10260"/>
                <a:gd name="connsiteX0" fmla="*/ 8138 w 12583"/>
                <a:gd name="connsiteY0" fmla="*/ 0 h 10260"/>
                <a:gd name="connsiteX1" fmla="*/ 83 w 12583"/>
                <a:gd name="connsiteY1" fmla="*/ 5398 h 10260"/>
                <a:gd name="connsiteX2" fmla="*/ 12583 w 12583"/>
                <a:gd name="connsiteY2" fmla="*/ 10260 h 10260"/>
                <a:gd name="connsiteX0" fmla="*/ 5389 w 9834"/>
                <a:gd name="connsiteY0" fmla="*/ 0 h 10260"/>
                <a:gd name="connsiteX1" fmla="*/ 112 w 9834"/>
                <a:gd name="connsiteY1" fmla="*/ 5051 h 10260"/>
                <a:gd name="connsiteX2" fmla="*/ 9834 w 9834"/>
                <a:gd name="connsiteY2" fmla="*/ 10260 h 10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834" h="10260">
                  <a:moveTo>
                    <a:pt x="5389" y="0"/>
                  </a:moveTo>
                  <a:lnTo>
                    <a:pt x="112" y="5051"/>
                  </a:lnTo>
                  <a:cubicBezTo>
                    <a:pt x="-1000" y="5499"/>
                    <a:pt x="6500" y="9522"/>
                    <a:pt x="9834" y="10260"/>
                  </a:cubicBezTo>
                </a:path>
              </a:pathLst>
            </a:cu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531653EC-9948-40BD-96E5-962EB5C970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2850" y="1282700"/>
              <a:ext cx="249335" cy="25400"/>
            </a:xfrm>
            <a:prstGeom prst="line">
              <a:avLst/>
            </a:prstGeom>
            <a:ln w="730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10022E7C-1B17-46DC-B1D8-4D24506FF3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2850" y="1484818"/>
              <a:ext cx="249335" cy="26482"/>
            </a:xfrm>
            <a:prstGeom prst="line">
              <a:avLst/>
            </a:prstGeom>
            <a:ln w="730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ED47A6CC-83E5-47D7-BA45-06C764D3A188}"/>
                </a:ext>
              </a:extLst>
            </p:cNvPr>
            <p:cNvSpPr/>
            <p:nvPr/>
          </p:nvSpPr>
          <p:spPr>
            <a:xfrm flipH="1">
              <a:off x="4427714" y="1110168"/>
              <a:ext cx="29651" cy="685353"/>
            </a:xfrm>
            <a:custGeom>
              <a:avLst/>
              <a:gdLst>
                <a:gd name="connsiteX0" fmla="*/ 0 w 6350"/>
                <a:gd name="connsiteY0" fmla="*/ 0 h 774700"/>
                <a:gd name="connsiteX1" fmla="*/ 6350 w 6350"/>
                <a:gd name="connsiteY1" fmla="*/ 774700 h 774700"/>
                <a:gd name="connsiteX0" fmla="*/ 0 w 10000"/>
                <a:gd name="connsiteY0" fmla="*/ 0 h 10000"/>
                <a:gd name="connsiteX1" fmla="*/ 4444 w 10000"/>
                <a:gd name="connsiteY1" fmla="*/ 4183 h 10000"/>
                <a:gd name="connsiteX2" fmla="*/ 10000 w 10000"/>
                <a:gd name="connsiteY2" fmla="*/ 10000 h 10000"/>
                <a:gd name="connsiteX0" fmla="*/ 2583 w 12583"/>
                <a:gd name="connsiteY0" fmla="*/ 0 h 10000"/>
                <a:gd name="connsiteX1" fmla="*/ 83 w 12583"/>
                <a:gd name="connsiteY1" fmla="*/ 5138 h 10000"/>
                <a:gd name="connsiteX2" fmla="*/ 12583 w 12583"/>
                <a:gd name="connsiteY2" fmla="*/ 10000 h 10000"/>
                <a:gd name="connsiteX0" fmla="*/ 15083 w 15083"/>
                <a:gd name="connsiteY0" fmla="*/ 0 h 10260"/>
                <a:gd name="connsiteX1" fmla="*/ 83 w 15083"/>
                <a:gd name="connsiteY1" fmla="*/ 5398 h 10260"/>
                <a:gd name="connsiteX2" fmla="*/ 12583 w 15083"/>
                <a:gd name="connsiteY2" fmla="*/ 10260 h 10260"/>
                <a:gd name="connsiteX0" fmla="*/ 8138 w 12583"/>
                <a:gd name="connsiteY0" fmla="*/ 0 h 10260"/>
                <a:gd name="connsiteX1" fmla="*/ 83 w 12583"/>
                <a:gd name="connsiteY1" fmla="*/ 5398 h 10260"/>
                <a:gd name="connsiteX2" fmla="*/ 12583 w 12583"/>
                <a:gd name="connsiteY2" fmla="*/ 10260 h 10260"/>
                <a:gd name="connsiteX0" fmla="*/ 5389 w 9834"/>
                <a:gd name="connsiteY0" fmla="*/ 0 h 10260"/>
                <a:gd name="connsiteX1" fmla="*/ 112 w 9834"/>
                <a:gd name="connsiteY1" fmla="*/ 5051 h 10260"/>
                <a:gd name="connsiteX2" fmla="*/ 9834 w 9834"/>
                <a:gd name="connsiteY2" fmla="*/ 10260 h 10260"/>
                <a:gd name="connsiteX0" fmla="*/ 392 w 4912"/>
                <a:gd name="connsiteY0" fmla="*/ 0 h 10000"/>
                <a:gd name="connsiteX1" fmla="*/ 286 w 4912"/>
                <a:gd name="connsiteY1" fmla="*/ 5108 h 10000"/>
                <a:gd name="connsiteX2" fmla="*/ 4912 w 4912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12" h="10000">
                  <a:moveTo>
                    <a:pt x="392" y="0"/>
                  </a:moveTo>
                  <a:cubicBezTo>
                    <a:pt x="357" y="1703"/>
                    <a:pt x="321" y="3405"/>
                    <a:pt x="286" y="5108"/>
                  </a:cubicBezTo>
                  <a:cubicBezTo>
                    <a:pt x="-845" y="5545"/>
                    <a:pt x="1522" y="9281"/>
                    <a:pt x="4912" y="10000"/>
                  </a:cubicBezTo>
                </a:path>
              </a:pathLst>
            </a:cu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01E2EEA-E920-4C09-91F3-52E38F1B3552}"/>
                </a:ext>
              </a:extLst>
            </p:cNvPr>
            <p:cNvSpPr/>
            <p:nvPr/>
          </p:nvSpPr>
          <p:spPr>
            <a:xfrm flipH="1">
              <a:off x="4651484" y="1110167"/>
              <a:ext cx="43585" cy="717085"/>
            </a:xfrm>
            <a:custGeom>
              <a:avLst/>
              <a:gdLst>
                <a:gd name="connsiteX0" fmla="*/ 0 w 6350"/>
                <a:gd name="connsiteY0" fmla="*/ 0 h 774700"/>
                <a:gd name="connsiteX1" fmla="*/ 6350 w 6350"/>
                <a:gd name="connsiteY1" fmla="*/ 774700 h 774700"/>
                <a:gd name="connsiteX0" fmla="*/ 0 w 10000"/>
                <a:gd name="connsiteY0" fmla="*/ 0 h 10000"/>
                <a:gd name="connsiteX1" fmla="*/ 4444 w 10000"/>
                <a:gd name="connsiteY1" fmla="*/ 4183 h 10000"/>
                <a:gd name="connsiteX2" fmla="*/ 10000 w 10000"/>
                <a:gd name="connsiteY2" fmla="*/ 10000 h 10000"/>
                <a:gd name="connsiteX0" fmla="*/ 2583 w 12583"/>
                <a:gd name="connsiteY0" fmla="*/ 0 h 10000"/>
                <a:gd name="connsiteX1" fmla="*/ 83 w 12583"/>
                <a:gd name="connsiteY1" fmla="*/ 5138 h 10000"/>
                <a:gd name="connsiteX2" fmla="*/ 12583 w 12583"/>
                <a:gd name="connsiteY2" fmla="*/ 10000 h 10000"/>
                <a:gd name="connsiteX0" fmla="*/ 15083 w 15083"/>
                <a:gd name="connsiteY0" fmla="*/ 0 h 10260"/>
                <a:gd name="connsiteX1" fmla="*/ 83 w 15083"/>
                <a:gd name="connsiteY1" fmla="*/ 5398 h 10260"/>
                <a:gd name="connsiteX2" fmla="*/ 12583 w 15083"/>
                <a:gd name="connsiteY2" fmla="*/ 10260 h 10260"/>
                <a:gd name="connsiteX0" fmla="*/ 8138 w 12583"/>
                <a:gd name="connsiteY0" fmla="*/ 0 h 10260"/>
                <a:gd name="connsiteX1" fmla="*/ 83 w 12583"/>
                <a:gd name="connsiteY1" fmla="*/ 5398 h 10260"/>
                <a:gd name="connsiteX2" fmla="*/ 12583 w 12583"/>
                <a:gd name="connsiteY2" fmla="*/ 10260 h 10260"/>
                <a:gd name="connsiteX0" fmla="*/ 5389 w 9834"/>
                <a:gd name="connsiteY0" fmla="*/ 0 h 10260"/>
                <a:gd name="connsiteX1" fmla="*/ 112 w 9834"/>
                <a:gd name="connsiteY1" fmla="*/ 5051 h 10260"/>
                <a:gd name="connsiteX2" fmla="*/ 9834 w 9834"/>
                <a:gd name="connsiteY2" fmla="*/ 10260 h 10260"/>
                <a:gd name="connsiteX0" fmla="*/ 5627 w 5627"/>
                <a:gd name="connsiteY0" fmla="*/ 0 h 10463"/>
                <a:gd name="connsiteX1" fmla="*/ 261 w 5627"/>
                <a:gd name="connsiteY1" fmla="*/ 4923 h 10463"/>
                <a:gd name="connsiteX2" fmla="*/ 5228 w 5627"/>
                <a:gd name="connsiteY2" fmla="*/ 10463 h 10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27" h="10463">
                  <a:moveTo>
                    <a:pt x="5627" y="0"/>
                  </a:moveTo>
                  <a:lnTo>
                    <a:pt x="261" y="4923"/>
                  </a:lnTo>
                  <a:cubicBezTo>
                    <a:pt x="-870" y="5360"/>
                    <a:pt x="1838" y="9744"/>
                    <a:pt x="5228" y="10463"/>
                  </a:cubicBezTo>
                </a:path>
              </a:pathLst>
            </a:cu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C47DDC19-6BEB-4880-90FC-A1ECF05712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7353" y="1362942"/>
              <a:ext cx="249335" cy="25400"/>
            </a:xfrm>
            <a:prstGeom prst="line">
              <a:avLst/>
            </a:prstGeom>
            <a:ln w="730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906DEFDC-90DB-489F-AF33-C0469409E0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71998" y="1546344"/>
              <a:ext cx="249335" cy="26482"/>
            </a:xfrm>
            <a:prstGeom prst="line">
              <a:avLst/>
            </a:prstGeom>
            <a:ln w="730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0DE7EB90-60BD-4B34-829E-5483F4DEE591}"/>
                </a:ext>
              </a:extLst>
            </p:cNvPr>
            <p:cNvSpPr/>
            <p:nvPr/>
          </p:nvSpPr>
          <p:spPr>
            <a:xfrm>
              <a:off x="3613533" y="3727450"/>
              <a:ext cx="202817" cy="19455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50630E2E-9DF6-4D5A-A125-CAD5F61C00BF}"/>
                </a:ext>
              </a:extLst>
            </p:cNvPr>
            <p:cNvSpPr/>
            <p:nvPr/>
          </p:nvSpPr>
          <p:spPr>
            <a:xfrm>
              <a:off x="3346450" y="3393248"/>
              <a:ext cx="660400" cy="175452"/>
            </a:xfrm>
            <a:custGeom>
              <a:avLst/>
              <a:gdLst>
                <a:gd name="connsiteX0" fmla="*/ 0 w 704850"/>
                <a:gd name="connsiteY0" fmla="*/ 222701 h 222701"/>
                <a:gd name="connsiteX1" fmla="*/ 368300 w 704850"/>
                <a:gd name="connsiteY1" fmla="*/ 451 h 222701"/>
                <a:gd name="connsiteX2" fmla="*/ 704850 w 704850"/>
                <a:gd name="connsiteY2" fmla="*/ 165551 h 222701"/>
                <a:gd name="connsiteX0" fmla="*/ 0 w 704850"/>
                <a:gd name="connsiteY0" fmla="*/ 258957 h 258957"/>
                <a:gd name="connsiteX1" fmla="*/ 342900 w 704850"/>
                <a:gd name="connsiteY1" fmla="*/ 364 h 258957"/>
                <a:gd name="connsiteX2" fmla="*/ 704850 w 704850"/>
                <a:gd name="connsiteY2" fmla="*/ 201807 h 258957"/>
                <a:gd name="connsiteX0" fmla="*/ 0 w 698500"/>
                <a:gd name="connsiteY0" fmla="*/ 258920 h 258920"/>
                <a:gd name="connsiteX1" fmla="*/ 342900 w 698500"/>
                <a:gd name="connsiteY1" fmla="*/ 327 h 258920"/>
                <a:gd name="connsiteX2" fmla="*/ 698500 w 698500"/>
                <a:gd name="connsiteY2" fmla="*/ 223576 h 258920"/>
                <a:gd name="connsiteX0" fmla="*/ 0 w 539750"/>
                <a:gd name="connsiteY0" fmla="*/ 258818 h 317967"/>
                <a:gd name="connsiteX1" fmla="*/ 342900 w 539750"/>
                <a:gd name="connsiteY1" fmla="*/ 225 h 317967"/>
                <a:gd name="connsiteX2" fmla="*/ 539750 w 539750"/>
                <a:gd name="connsiteY2" fmla="*/ 317967 h 317967"/>
                <a:gd name="connsiteX0" fmla="*/ 0 w 685800"/>
                <a:gd name="connsiteY0" fmla="*/ 258943 h 258943"/>
                <a:gd name="connsiteX1" fmla="*/ 342900 w 685800"/>
                <a:gd name="connsiteY1" fmla="*/ 350 h 258943"/>
                <a:gd name="connsiteX2" fmla="*/ 685800 w 685800"/>
                <a:gd name="connsiteY2" fmla="*/ 209062 h 258943"/>
                <a:gd name="connsiteX0" fmla="*/ 0 w 685800"/>
                <a:gd name="connsiteY0" fmla="*/ 222680 h 222680"/>
                <a:gd name="connsiteX1" fmla="*/ 361950 w 685800"/>
                <a:gd name="connsiteY1" fmla="*/ 431 h 222680"/>
                <a:gd name="connsiteX2" fmla="*/ 685800 w 685800"/>
                <a:gd name="connsiteY2" fmla="*/ 172799 h 222680"/>
                <a:gd name="connsiteX0" fmla="*/ 0 w 685800"/>
                <a:gd name="connsiteY0" fmla="*/ 222679 h 222679"/>
                <a:gd name="connsiteX1" fmla="*/ 336550 w 685800"/>
                <a:gd name="connsiteY1" fmla="*/ 431 h 222679"/>
                <a:gd name="connsiteX2" fmla="*/ 685800 w 685800"/>
                <a:gd name="connsiteY2" fmla="*/ 172798 h 222679"/>
                <a:gd name="connsiteX0" fmla="*/ 0 w 685800"/>
                <a:gd name="connsiteY0" fmla="*/ 237179 h 237179"/>
                <a:gd name="connsiteX1" fmla="*/ 361950 w 685800"/>
                <a:gd name="connsiteY1" fmla="*/ 394 h 237179"/>
                <a:gd name="connsiteX2" fmla="*/ 685800 w 685800"/>
                <a:gd name="connsiteY2" fmla="*/ 187298 h 237179"/>
                <a:gd name="connsiteX0" fmla="*/ 0 w 660400"/>
                <a:gd name="connsiteY0" fmla="*/ 200836 h 200836"/>
                <a:gd name="connsiteX1" fmla="*/ 336550 w 660400"/>
                <a:gd name="connsiteY1" fmla="*/ 394 h 200836"/>
                <a:gd name="connsiteX2" fmla="*/ 660400 w 660400"/>
                <a:gd name="connsiteY2" fmla="*/ 187298 h 200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400" h="200836">
                  <a:moveTo>
                    <a:pt x="0" y="200836"/>
                  </a:moveTo>
                  <a:cubicBezTo>
                    <a:pt x="125412" y="94473"/>
                    <a:pt x="219075" y="9919"/>
                    <a:pt x="336550" y="394"/>
                  </a:cubicBezTo>
                  <a:cubicBezTo>
                    <a:pt x="454025" y="-9131"/>
                    <a:pt x="610658" y="156606"/>
                    <a:pt x="660400" y="187298"/>
                  </a:cubicBezTo>
                </a:path>
              </a:pathLst>
            </a:custGeom>
            <a:noFill/>
            <a:ln w="73025" cap="rnd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A943392-9528-4E53-B9AB-5E757D1344C2}"/>
                </a:ext>
              </a:extLst>
            </p:cNvPr>
            <p:cNvSpPr/>
            <p:nvPr/>
          </p:nvSpPr>
          <p:spPr>
            <a:xfrm rot="20692438">
              <a:off x="759947" y="1276354"/>
              <a:ext cx="986258" cy="570453"/>
            </a:xfrm>
            <a:custGeom>
              <a:avLst/>
              <a:gdLst>
                <a:gd name="connsiteX0" fmla="*/ 847484 w 986258"/>
                <a:gd name="connsiteY0" fmla="*/ 87150 h 570827"/>
                <a:gd name="connsiteX1" fmla="*/ 986258 w 986258"/>
                <a:gd name="connsiteY1" fmla="*/ 311105 h 570827"/>
                <a:gd name="connsiteX2" fmla="*/ 847484 w 986258"/>
                <a:gd name="connsiteY2" fmla="*/ 535061 h 570827"/>
                <a:gd name="connsiteX3" fmla="*/ 830373 w 986258"/>
                <a:gd name="connsiteY3" fmla="*/ 537330 h 570827"/>
                <a:gd name="connsiteX4" fmla="*/ 830531 w 986258"/>
                <a:gd name="connsiteY4" fmla="*/ 541658 h 570827"/>
                <a:gd name="connsiteX5" fmla="*/ 213197 w 986258"/>
                <a:gd name="connsiteY5" fmla="*/ 564163 h 570827"/>
                <a:gd name="connsiteX6" fmla="*/ 208828 w 986258"/>
                <a:gd name="connsiteY6" fmla="*/ 566012 h 570827"/>
                <a:gd name="connsiteX7" fmla="*/ 173801 w 986258"/>
                <a:gd name="connsiteY7" fmla="*/ 570827 h 570827"/>
                <a:gd name="connsiteX8" fmla="*/ 143741 w 986258"/>
                <a:gd name="connsiteY8" fmla="*/ 566695 h 570827"/>
                <a:gd name="connsiteX9" fmla="*/ 124230 w 986258"/>
                <a:gd name="connsiteY9" fmla="*/ 567406 h 570827"/>
                <a:gd name="connsiteX10" fmla="*/ 123950 w 986258"/>
                <a:gd name="connsiteY10" fmla="*/ 559738 h 570827"/>
                <a:gd name="connsiteX11" fmla="*/ 106150 w 986258"/>
                <a:gd name="connsiteY11" fmla="*/ 552203 h 570827"/>
                <a:gd name="connsiteX12" fmla="*/ 0 w 986258"/>
                <a:gd name="connsiteY12" fmla="*/ 333840 h 570827"/>
                <a:gd name="connsiteX13" fmla="*/ 173801 w 986258"/>
                <a:gd name="connsiteY13" fmla="*/ 96853 h 570827"/>
                <a:gd name="connsiteX14" fmla="*/ 270975 w 986258"/>
                <a:gd name="connsiteY14" fmla="*/ 137327 h 570827"/>
                <a:gd name="connsiteX15" fmla="*/ 285221 w 986258"/>
                <a:gd name="connsiteY15" fmla="*/ 153354 h 570827"/>
                <a:gd name="connsiteX16" fmla="*/ 287704 w 986258"/>
                <a:gd name="connsiteY16" fmla="*/ 139618 h 570827"/>
                <a:gd name="connsiteX17" fmla="*/ 476322 w 986258"/>
                <a:gd name="connsiteY17" fmla="*/ 0 h 570827"/>
                <a:gd name="connsiteX18" fmla="*/ 517577 w 986258"/>
                <a:gd name="connsiteY18" fmla="*/ 4644 h 570827"/>
                <a:gd name="connsiteX19" fmla="*/ 664939 w 986258"/>
                <a:gd name="connsiteY19" fmla="*/ 139618 h 570827"/>
                <a:gd name="connsiteX20" fmla="*/ 671473 w 986258"/>
                <a:gd name="connsiteY20" fmla="*/ 175758 h 570827"/>
                <a:gd name="connsiteX21" fmla="*/ 676169 w 986258"/>
                <a:gd name="connsiteY21" fmla="*/ 175587 h 570827"/>
                <a:gd name="connsiteX22" fmla="*/ 689561 w 986258"/>
                <a:gd name="connsiteY22" fmla="*/ 149461 h 570827"/>
                <a:gd name="connsiteX23" fmla="*/ 812457 w 986258"/>
                <a:gd name="connsiteY23" fmla="*/ 82505 h 570827"/>
                <a:gd name="connsiteX24" fmla="*/ 847484 w 986258"/>
                <a:gd name="connsiteY24" fmla="*/ 87150 h 570827"/>
                <a:gd name="connsiteX0" fmla="*/ 847484 w 986258"/>
                <a:gd name="connsiteY0" fmla="*/ 87150 h 573772"/>
                <a:gd name="connsiteX1" fmla="*/ 986258 w 986258"/>
                <a:gd name="connsiteY1" fmla="*/ 311105 h 573772"/>
                <a:gd name="connsiteX2" fmla="*/ 847484 w 986258"/>
                <a:gd name="connsiteY2" fmla="*/ 535061 h 573772"/>
                <a:gd name="connsiteX3" fmla="*/ 830373 w 986258"/>
                <a:gd name="connsiteY3" fmla="*/ 537330 h 573772"/>
                <a:gd name="connsiteX4" fmla="*/ 830531 w 986258"/>
                <a:gd name="connsiteY4" fmla="*/ 541658 h 573772"/>
                <a:gd name="connsiteX5" fmla="*/ 213197 w 986258"/>
                <a:gd name="connsiteY5" fmla="*/ 564163 h 573772"/>
                <a:gd name="connsiteX6" fmla="*/ 208828 w 986258"/>
                <a:gd name="connsiteY6" fmla="*/ 566012 h 573772"/>
                <a:gd name="connsiteX7" fmla="*/ 173801 w 986258"/>
                <a:gd name="connsiteY7" fmla="*/ 570827 h 573772"/>
                <a:gd name="connsiteX8" fmla="*/ 143741 w 986258"/>
                <a:gd name="connsiteY8" fmla="*/ 566695 h 573772"/>
                <a:gd name="connsiteX9" fmla="*/ 124230 w 986258"/>
                <a:gd name="connsiteY9" fmla="*/ 567406 h 573772"/>
                <a:gd name="connsiteX10" fmla="*/ 106150 w 986258"/>
                <a:gd name="connsiteY10" fmla="*/ 552203 h 573772"/>
                <a:gd name="connsiteX11" fmla="*/ 0 w 986258"/>
                <a:gd name="connsiteY11" fmla="*/ 333840 h 573772"/>
                <a:gd name="connsiteX12" fmla="*/ 173801 w 986258"/>
                <a:gd name="connsiteY12" fmla="*/ 96853 h 573772"/>
                <a:gd name="connsiteX13" fmla="*/ 270975 w 986258"/>
                <a:gd name="connsiteY13" fmla="*/ 137327 h 573772"/>
                <a:gd name="connsiteX14" fmla="*/ 285221 w 986258"/>
                <a:gd name="connsiteY14" fmla="*/ 153354 h 573772"/>
                <a:gd name="connsiteX15" fmla="*/ 287704 w 986258"/>
                <a:gd name="connsiteY15" fmla="*/ 139618 h 573772"/>
                <a:gd name="connsiteX16" fmla="*/ 476322 w 986258"/>
                <a:gd name="connsiteY16" fmla="*/ 0 h 573772"/>
                <a:gd name="connsiteX17" fmla="*/ 517577 w 986258"/>
                <a:gd name="connsiteY17" fmla="*/ 4644 h 573772"/>
                <a:gd name="connsiteX18" fmla="*/ 664939 w 986258"/>
                <a:gd name="connsiteY18" fmla="*/ 139618 h 573772"/>
                <a:gd name="connsiteX19" fmla="*/ 671473 w 986258"/>
                <a:gd name="connsiteY19" fmla="*/ 175758 h 573772"/>
                <a:gd name="connsiteX20" fmla="*/ 676169 w 986258"/>
                <a:gd name="connsiteY20" fmla="*/ 175587 h 573772"/>
                <a:gd name="connsiteX21" fmla="*/ 689561 w 986258"/>
                <a:gd name="connsiteY21" fmla="*/ 149461 h 573772"/>
                <a:gd name="connsiteX22" fmla="*/ 812457 w 986258"/>
                <a:gd name="connsiteY22" fmla="*/ 82505 h 573772"/>
                <a:gd name="connsiteX23" fmla="*/ 847484 w 986258"/>
                <a:gd name="connsiteY23" fmla="*/ 87150 h 573772"/>
                <a:gd name="connsiteX0" fmla="*/ 847484 w 986258"/>
                <a:gd name="connsiteY0" fmla="*/ 87150 h 573772"/>
                <a:gd name="connsiteX1" fmla="*/ 986258 w 986258"/>
                <a:gd name="connsiteY1" fmla="*/ 311105 h 573772"/>
                <a:gd name="connsiteX2" fmla="*/ 847484 w 986258"/>
                <a:gd name="connsiteY2" fmla="*/ 535061 h 573772"/>
                <a:gd name="connsiteX3" fmla="*/ 830373 w 986258"/>
                <a:gd name="connsiteY3" fmla="*/ 537330 h 573772"/>
                <a:gd name="connsiteX4" fmla="*/ 830531 w 986258"/>
                <a:gd name="connsiteY4" fmla="*/ 541658 h 573772"/>
                <a:gd name="connsiteX5" fmla="*/ 213197 w 986258"/>
                <a:gd name="connsiteY5" fmla="*/ 564163 h 573772"/>
                <a:gd name="connsiteX6" fmla="*/ 208828 w 986258"/>
                <a:gd name="connsiteY6" fmla="*/ 566012 h 573772"/>
                <a:gd name="connsiteX7" fmla="*/ 173801 w 986258"/>
                <a:gd name="connsiteY7" fmla="*/ 570827 h 573772"/>
                <a:gd name="connsiteX8" fmla="*/ 124230 w 986258"/>
                <a:gd name="connsiteY8" fmla="*/ 567406 h 573772"/>
                <a:gd name="connsiteX9" fmla="*/ 106150 w 986258"/>
                <a:gd name="connsiteY9" fmla="*/ 552203 h 573772"/>
                <a:gd name="connsiteX10" fmla="*/ 0 w 986258"/>
                <a:gd name="connsiteY10" fmla="*/ 333840 h 573772"/>
                <a:gd name="connsiteX11" fmla="*/ 173801 w 986258"/>
                <a:gd name="connsiteY11" fmla="*/ 96853 h 573772"/>
                <a:gd name="connsiteX12" fmla="*/ 270975 w 986258"/>
                <a:gd name="connsiteY12" fmla="*/ 137327 h 573772"/>
                <a:gd name="connsiteX13" fmla="*/ 285221 w 986258"/>
                <a:gd name="connsiteY13" fmla="*/ 153354 h 573772"/>
                <a:gd name="connsiteX14" fmla="*/ 287704 w 986258"/>
                <a:gd name="connsiteY14" fmla="*/ 139618 h 573772"/>
                <a:gd name="connsiteX15" fmla="*/ 476322 w 986258"/>
                <a:gd name="connsiteY15" fmla="*/ 0 h 573772"/>
                <a:gd name="connsiteX16" fmla="*/ 517577 w 986258"/>
                <a:gd name="connsiteY16" fmla="*/ 4644 h 573772"/>
                <a:gd name="connsiteX17" fmla="*/ 664939 w 986258"/>
                <a:gd name="connsiteY17" fmla="*/ 139618 h 573772"/>
                <a:gd name="connsiteX18" fmla="*/ 671473 w 986258"/>
                <a:gd name="connsiteY18" fmla="*/ 175758 h 573772"/>
                <a:gd name="connsiteX19" fmla="*/ 676169 w 986258"/>
                <a:gd name="connsiteY19" fmla="*/ 175587 h 573772"/>
                <a:gd name="connsiteX20" fmla="*/ 689561 w 986258"/>
                <a:gd name="connsiteY20" fmla="*/ 149461 h 573772"/>
                <a:gd name="connsiteX21" fmla="*/ 812457 w 986258"/>
                <a:gd name="connsiteY21" fmla="*/ 82505 h 573772"/>
                <a:gd name="connsiteX22" fmla="*/ 847484 w 986258"/>
                <a:gd name="connsiteY22" fmla="*/ 87150 h 573772"/>
                <a:gd name="connsiteX0" fmla="*/ 847484 w 986258"/>
                <a:gd name="connsiteY0" fmla="*/ 87150 h 570827"/>
                <a:gd name="connsiteX1" fmla="*/ 986258 w 986258"/>
                <a:gd name="connsiteY1" fmla="*/ 311105 h 570827"/>
                <a:gd name="connsiteX2" fmla="*/ 847484 w 986258"/>
                <a:gd name="connsiteY2" fmla="*/ 535061 h 570827"/>
                <a:gd name="connsiteX3" fmla="*/ 830373 w 986258"/>
                <a:gd name="connsiteY3" fmla="*/ 537330 h 570827"/>
                <a:gd name="connsiteX4" fmla="*/ 830531 w 986258"/>
                <a:gd name="connsiteY4" fmla="*/ 541658 h 570827"/>
                <a:gd name="connsiteX5" fmla="*/ 213197 w 986258"/>
                <a:gd name="connsiteY5" fmla="*/ 564163 h 570827"/>
                <a:gd name="connsiteX6" fmla="*/ 208828 w 986258"/>
                <a:gd name="connsiteY6" fmla="*/ 566012 h 570827"/>
                <a:gd name="connsiteX7" fmla="*/ 173801 w 986258"/>
                <a:gd name="connsiteY7" fmla="*/ 570827 h 570827"/>
                <a:gd name="connsiteX8" fmla="*/ 106150 w 986258"/>
                <a:gd name="connsiteY8" fmla="*/ 552203 h 570827"/>
                <a:gd name="connsiteX9" fmla="*/ 0 w 986258"/>
                <a:gd name="connsiteY9" fmla="*/ 333840 h 570827"/>
                <a:gd name="connsiteX10" fmla="*/ 173801 w 986258"/>
                <a:gd name="connsiteY10" fmla="*/ 96853 h 570827"/>
                <a:gd name="connsiteX11" fmla="*/ 270975 w 986258"/>
                <a:gd name="connsiteY11" fmla="*/ 137327 h 570827"/>
                <a:gd name="connsiteX12" fmla="*/ 285221 w 986258"/>
                <a:gd name="connsiteY12" fmla="*/ 153354 h 570827"/>
                <a:gd name="connsiteX13" fmla="*/ 287704 w 986258"/>
                <a:gd name="connsiteY13" fmla="*/ 139618 h 570827"/>
                <a:gd name="connsiteX14" fmla="*/ 476322 w 986258"/>
                <a:gd name="connsiteY14" fmla="*/ 0 h 570827"/>
                <a:gd name="connsiteX15" fmla="*/ 517577 w 986258"/>
                <a:gd name="connsiteY15" fmla="*/ 4644 h 570827"/>
                <a:gd name="connsiteX16" fmla="*/ 664939 w 986258"/>
                <a:gd name="connsiteY16" fmla="*/ 139618 h 570827"/>
                <a:gd name="connsiteX17" fmla="*/ 671473 w 986258"/>
                <a:gd name="connsiteY17" fmla="*/ 175758 h 570827"/>
                <a:gd name="connsiteX18" fmla="*/ 676169 w 986258"/>
                <a:gd name="connsiteY18" fmla="*/ 175587 h 570827"/>
                <a:gd name="connsiteX19" fmla="*/ 689561 w 986258"/>
                <a:gd name="connsiteY19" fmla="*/ 149461 h 570827"/>
                <a:gd name="connsiteX20" fmla="*/ 812457 w 986258"/>
                <a:gd name="connsiteY20" fmla="*/ 82505 h 570827"/>
                <a:gd name="connsiteX21" fmla="*/ 847484 w 986258"/>
                <a:gd name="connsiteY21" fmla="*/ 87150 h 570827"/>
                <a:gd name="connsiteX0" fmla="*/ 847484 w 986258"/>
                <a:gd name="connsiteY0" fmla="*/ 87150 h 568630"/>
                <a:gd name="connsiteX1" fmla="*/ 986258 w 986258"/>
                <a:gd name="connsiteY1" fmla="*/ 311105 h 568630"/>
                <a:gd name="connsiteX2" fmla="*/ 847484 w 986258"/>
                <a:gd name="connsiteY2" fmla="*/ 535061 h 568630"/>
                <a:gd name="connsiteX3" fmla="*/ 830373 w 986258"/>
                <a:gd name="connsiteY3" fmla="*/ 537330 h 568630"/>
                <a:gd name="connsiteX4" fmla="*/ 830531 w 986258"/>
                <a:gd name="connsiteY4" fmla="*/ 541658 h 568630"/>
                <a:gd name="connsiteX5" fmla="*/ 213197 w 986258"/>
                <a:gd name="connsiteY5" fmla="*/ 564163 h 568630"/>
                <a:gd name="connsiteX6" fmla="*/ 208828 w 986258"/>
                <a:gd name="connsiteY6" fmla="*/ 566012 h 568630"/>
                <a:gd name="connsiteX7" fmla="*/ 147272 w 986258"/>
                <a:gd name="connsiteY7" fmla="*/ 568589 h 568630"/>
                <a:gd name="connsiteX8" fmla="*/ 106150 w 986258"/>
                <a:gd name="connsiteY8" fmla="*/ 552203 h 568630"/>
                <a:gd name="connsiteX9" fmla="*/ 0 w 986258"/>
                <a:gd name="connsiteY9" fmla="*/ 333840 h 568630"/>
                <a:gd name="connsiteX10" fmla="*/ 173801 w 986258"/>
                <a:gd name="connsiteY10" fmla="*/ 96853 h 568630"/>
                <a:gd name="connsiteX11" fmla="*/ 270975 w 986258"/>
                <a:gd name="connsiteY11" fmla="*/ 137327 h 568630"/>
                <a:gd name="connsiteX12" fmla="*/ 285221 w 986258"/>
                <a:gd name="connsiteY12" fmla="*/ 153354 h 568630"/>
                <a:gd name="connsiteX13" fmla="*/ 287704 w 986258"/>
                <a:gd name="connsiteY13" fmla="*/ 139618 h 568630"/>
                <a:gd name="connsiteX14" fmla="*/ 476322 w 986258"/>
                <a:gd name="connsiteY14" fmla="*/ 0 h 568630"/>
                <a:gd name="connsiteX15" fmla="*/ 517577 w 986258"/>
                <a:gd name="connsiteY15" fmla="*/ 4644 h 568630"/>
                <a:gd name="connsiteX16" fmla="*/ 664939 w 986258"/>
                <a:gd name="connsiteY16" fmla="*/ 139618 h 568630"/>
                <a:gd name="connsiteX17" fmla="*/ 671473 w 986258"/>
                <a:gd name="connsiteY17" fmla="*/ 175758 h 568630"/>
                <a:gd name="connsiteX18" fmla="*/ 676169 w 986258"/>
                <a:gd name="connsiteY18" fmla="*/ 175587 h 568630"/>
                <a:gd name="connsiteX19" fmla="*/ 689561 w 986258"/>
                <a:gd name="connsiteY19" fmla="*/ 149461 h 568630"/>
                <a:gd name="connsiteX20" fmla="*/ 812457 w 986258"/>
                <a:gd name="connsiteY20" fmla="*/ 82505 h 568630"/>
                <a:gd name="connsiteX21" fmla="*/ 847484 w 986258"/>
                <a:gd name="connsiteY21" fmla="*/ 87150 h 568630"/>
                <a:gd name="connsiteX0" fmla="*/ 847484 w 986258"/>
                <a:gd name="connsiteY0" fmla="*/ 87150 h 568589"/>
                <a:gd name="connsiteX1" fmla="*/ 986258 w 986258"/>
                <a:gd name="connsiteY1" fmla="*/ 311105 h 568589"/>
                <a:gd name="connsiteX2" fmla="*/ 847484 w 986258"/>
                <a:gd name="connsiteY2" fmla="*/ 535061 h 568589"/>
                <a:gd name="connsiteX3" fmla="*/ 830373 w 986258"/>
                <a:gd name="connsiteY3" fmla="*/ 537330 h 568589"/>
                <a:gd name="connsiteX4" fmla="*/ 830531 w 986258"/>
                <a:gd name="connsiteY4" fmla="*/ 541658 h 568589"/>
                <a:gd name="connsiteX5" fmla="*/ 213197 w 986258"/>
                <a:gd name="connsiteY5" fmla="*/ 564163 h 568589"/>
                <a:gd name="connsiteX6" fmla="*/ 147272 w 986258"/>
                <a:gd name="connsiteY6" fmla="*/ 568589 h 568589"/>
                <a:gd name="connsiteX7" fmla="*/ 106150 w 986258"/>
                <a:gd name="connsiteY7" fmla="*/ 552203 h 568589"/>
                <a:gd name="connsiteX8" fmla="*/ 0 w 986258"/>
                <a:gd name="connsiteY8" fmla="*/ 333840 h 568589"/>
                <a:gd name="connsiteX9" fmla="*/ 173801 w 986258"/>
                <a:gd name="connsiteY9" fmla="*/ 96853 h 568589"/>
                <a:gd name="connsiteX10" fmla="*/ 270975 w 986258"/>
                <a:gd name="connsiteY10" fmla="*/ 137327 h 568589"/>
                <a:gd name="connsiteX11" fmla="*/ 285221 w 986258"/>
                <a:gd name="connsiteY11" fmla="*/ 153354 h 568589"/>
                <a:gd name="connsiteX12" fmla="*/ 287704 w 986258"/>
                <a:gd name="connsiteY12" fmla="*/ 139618 h 568589"/>
                <a:gd name="connsiteX13" fmla="*/ 476322 w 986258"/>
                <a:gd name="connsiteY13" fmla="*/ 0 h 568589"/>
                <a:gd name="connsiteX14" fmla="*/ 517577 w 986258"/>
                <a:gd name="connsiteY14" fmla="*/ 4644 h 568589"/>
                <a:gd name="connsiteX15" fmla="*/ 664939 w 986258"/>
                <a:gd name="connsiteY15" fmla="*/ 139618 h 568589"/>
                <a:gd name="connsiteX16" fmla="*/ 671473 w 986258"/>
                <a:gd name="connsiteY16" fmla="*/ 175758 h 568589"/>
                <a:gd name="connsiteX17" fmla="*/ 676169 w 986258"/>
                <a:gd name="connsiteY17" fmla="*/ 175587 h 568589"/>
                <a:gd name="connsiteX18" fmla="*/ 689561 w 986258"/>
                <a:gd name="connsiteY18" fmla="*/ 149461 h 568589"/>
                <a:gd name="connsiteX19" fmla="*/ 812457 w 986258"/>
                <a:gd name="connsiteY19" fmla="*/ 82505 h 568589"/>
                <a:gd name="connsiteX20" fmla="*/ 847484 w 986258"/>
                <a:gd name="connsiteY20" fmla="*/ 87150 h 568589"/>
                <a:gd name="connsiteX0" fmla="*/ 847484 w 986258"/>
                <a:gd name="connsiteY0" fmla="*/ 87150 h 568589"/>
                <a:gd name="connsiteX1" fmla="*/ 986258 w 986258"/>
                <a:gd name="connsiteY1" fmla="*/ 311105 h 568589"/>
                <a:gd name="connsiteX2" fmla="*/ 847484 w 986258"/>
                <a:gd name="connsiteY2" fmla="*/ 535061 h 568589"/>
                <a:gd name="connsiteX3" fmla="*/ 830373 w 986258"/>
                <a:gd name="connsiteY3" fmla="*/ 537330 h 568589"/>
                <a:gd name="connsiteX4" fmla="*/ 830531 w 986258"/>
                <a:gd name="connsiteY4" fmla="*/ 541658 h 568589"/>
                <a:gd name="connsiteX5" fmla="*/ 147272 w 986258"/>
                <a:gd name="connsiteY5" fmla="*/ 568589 h 568589"/>
                <a:gd name="connsiteX6" fmla="*/ 106150 w 986258"/>
                <a:gd name="connsiteY6" fmla="*/ 552203 h 568589"/>
                <a:gd name="connsiteX7" fmla="*/ 0 w 986258"/>
                <a:gd name="connsiteY7" fmla="*/ 333840 h 568589"/>
                <a:gd name="connsiteX8" fmla="*/ 173801 w 986258"/>
                <a:gd name="connsiteY8" fmla="*/ 96853 h 568589"/>
                <a:gd name="connsiteX9" fmla="*/ 270975 w 986258"/>
                <a:gd name="connsiteY9" fmla="*/ 137327 h 568589"/>
                <a:gd name="connsiteX10" fmla="*/ 285221 w 986258"/>
                <a:gd name="connsiteY10" fmla="*/ 153354 h 568589"/>
                <a:gd name="connsiteX11" fmla="*/ 287704 w 986258"/>
                <a:gd name="connsiteY11" fmla="*/ 139618 h 568589"/>
                <a:gd name="connsiteX12" fmla="*/ 476322 w 986258"/>
                <a:gd name="connsiteY12" fmla="*/ 0 h 568589"/>
                <a:gd name="connsiteX13" fmla="*/ 517577 w 986258"/>
                <a:gd name="connsiteY13" fmla="*/ 4644 h 568589"/>
                <a:gd name="connsiteX14" fmla="*/ 664939 w 986258"/>
                <a:gd name="connsiteY14" fmla="*/ 139618 h 568589"/>
                <a:gd name="connsiteX15" fmla="*/ 671473 w 986258"/>
                <a:gd name="connsiteY15" fmla="*/ 175758 h 568589"/>
                <a:gd name="connsiteX16" fmla="*/ 676169 w 986258"/>
                <a:gd name="connsiteY16" fmla="*/ 175587 h 568589"/>
                <a:gd name="connsiteX17" fmla="*/ 689561 w 986258"/>
                <a:gd name="connsiteY17" fmla="*/ 149461 h 568589"/>
                <a:gd name="connsiteX18" fmla="*/ 812457 w 986258"/>
                <a:gd name="connsiteY18" fmla="*/ 82505 h 568589"/>
                <a:gd name="connsiteX19" fmla="*/ 847484 w 986258"/>
                <a:gd name="connsiteY19" fmla="*/ 87150 h 568589"/>
                <a:gd name="connsiteX0" fmla="*/ 847484 w 986258"/>
                <a:gd name="connsiteY0" fmla="*/ 87150 h 570453"/>
                <a:gd name="connsiteX1" fmla="*/ 986258 w 986258"/>
                <a:gd name="connsiteY1" fmla="*/ 311105 h 570453"/>
                <a:gd name="connsiteX2" fmla="*/ 847484 w 986258"/>
                <a:gd name="connsiteY2" fmla="*/ 535061 h 570453"/>
                <a:gd name="connsiteX3" fmla="*/ 830373 w 986258"/>
                <a:gd name="connsiteY3" fmla="*/ 537330 h 570453"/>
                <a:gd name="connsiteX4" fmla="*/ 830531 w 986258"/>
                <a:gd name="connsiteY4" fmla="*/ 541658 h 570453"/>
                <a:gd name="connsiteX5" fmla="*/ 154168 w 986258"/>
                <a:gd name="connsiteY5" fmla="*/ 570453 h 570453"/>
                <a:gd name="connsiteX6" fmla="*/ 106150 w 986258"/>
                <a:gd name="connsiteY6" fmla="*/ 552203 h 570453"/>
                <a:gd name="connsiteX7" fmla="*/ 0 w 986258"/>
                <a:gd name="connsiteY7" fmla="*/ 333840 h 570453"/>
                <a:gd name="connsiteX8" fmla="*/ 173801 w 986258"/>
                <a:gd name="connsiteY8" fmla="*/ 96853 h 570453"/>
                <a:gd name="connsiteX9" fmla="*/ 270975 w 986258"/>
                <a:gd name="connsiteY9" fmla="*/ 137327 h 570453"/>
                <a:gd name="connsiteX10" fmla="*/ 285221 w 986258"/>
                <a:gd name="connsiteY10" fmla="*/ 153354 h 570453"/>
                <a:gd name="connsiteX11" fmla="*/ 287704 w 986258"/>
                <a:gd name="connsiteY11" fmla="*/ 139618 h 570453"/>
                <a:gd name="connsiteX12" fmla="*/ 476322 w 986258"/>
                <a:gd name="connsiteY12" fmla="*/ 0 h 570453"/>
                <a:gd name="connsiteX13" fmla="*/ 517577 w 986258"/>
                <a:gd name="connsiteY13" fmla="*/ 4644 h 570453"/>
                <a:gd name="connsiteX14" fmla="*/ 664939 w 986258"/>
                <a:gd name="connsiteY14" fmla="*/ 139618 h 570453"/>
                <a:gd name="connsiteX15" fmla="*/ 671473 w 986258"/>
                <a:gd name="connsiteY15" fmla="*/ 175758 h 570453"/>
                <a:gd name="connsiteX16" fmla="*/ 676169 w 986258"/>
                <a:gd name="connsiteY16" fmla="*/ 175587 h 570453"/>
                <a:gd name="connsiteX17" fmla="*/ 689561 w 986258"/>
                <a:gd name="connsiteY17" fmla="*/ 149461 h 570453"/>
                <a:gd name="connsiteX18" fmla="*/ 812457 w 986258"/>
                <a:gd name="connsiteY18" fmla="*/ 82505 h 570453"/>
                <a:gd name="connsiteX19" fmla="*/ 847484 w 986258"/>
                <a:gd name="connsiteY19" fmla="*/ 87150 h 57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86258" h="570453">
                  <a:moveTo>
                    <a:pt x="847484" y="87150"/>
                  </a:moveTo>
                  <a:cubicBezTo>
                    <a:pt x="926683" y="108466"/>
                    <a:pt x="986258" y="200635"/>
                    <a:pt x="986258" y="311105"/>
                  </a:cubicBezTo>
                  <a:cubicBezTo>
                    <a:pt x="986258" y="421576"/>
                    <a:pt x="926683" y="513745"/>
                    <a:pt x="847484" y="535061"/>
                  </a:cubicBezTo>
                  <a:lnTo>
                    <a:pt x="830373" y="537330"/>
                  </a:lnTo>
                  <a:cubicBezTo>
                    <a:pt x="830426" y="538773"/>
                    <a:pt x="830478" y="540215"/>
                    <a:pt x="830531" y="541658"/>
                  </a:cubicBezTo>
                  <a:lnTo>
                    <a:pt x="154168" y="570453"/>
                  </a:lnTo>
                  <a:lnTo>
                    <a:pt x="106150" y="552203"/>
                  </a:lnTo>
                  <a:cubicBezTo>
                    <a:pt x="43770" y="516227"/>
                    <a:pt x="0" y="432003"/>
                    <a:pt x="0" y="333840"/>
                  </a:cubicBezTo>
                  <a:cubicBezTo>
                    <a:pt x="0" y="202956"/>
                    <a:pt x="77813" y="96853"/>
                    <a:pt x="173801" y="96853"/>
                  </a:cubicBezTo>
                  <a:cubicBezTo>
                    <a:pt x="209796" y="96853"/>
                    <a:pt x="243236" y="111774"/>
                    <a:pt x="270975" y="137327"/>
                  </a:cubicBezTo>
                  <a:lnTo>
                    <a:pt x="285221" y="153354"/>
                  </a:lnTo>
                  <a:lnTo>
                    <a:pt x="287704" y="139618"/>
                  </a:lnTo>
                  <a:cubicBezTo>
                    <a:pt x="318780" y="57571"/>
                    <a:pt x="391531" y="0"/>
                    <a:pt x="476322" y="0"/>
                  </a:cubicBezTo>
                  <a:cubicBezTo>
                    <a:pt x="490454" y="0"/>
                    <a:pt x="504251" y="1599"/>
                    <a:pt x="517577" y="4644"/>
                  </a:cubicBezTo>
                  <a:cubicBezTo>
                    <a:pt x="584206" y="19870"/>
                    <a:pt x="639043" y="71245"/>
                    <a:pt x="664939" y="139618"/>
                  </a:cubicBezTo>
                  <a:lnTo>
                    <a:pt x="671473" y="175758"/>
                  </a:lnTo>
                  <a:lnTo>
                    <a:pt x="676169" y="175587"/>
                  </a:lnTo>
                  <a:lnTo>
                    <a:pt x="689561" y="149461"/>
                  </a:lnTo>
                  <a:cubicBezTo>
                    <a:pt x="721013" y="108092"/>
                    <a:pt x="764463" y="82505"/>
                    <a:pt x="812457" y="82505"/>
                  </a:cubicBezTo>
                  <a:cubicBezTo>
                    <a:pt x="824456" y="82505"/>
                    <a:pt x="836170" y="84104"/>
                    <a:pt x="847484" y="87150"/>
                  </a:cubicBezTo>
                  <a:close/>
                </a:path>
              </a:pathLst>
            </a:custGeom>
            <a:solidFill>
              <a:schemeClr val="bg1"/>
            </a:solidFill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CBB41B01-5DCC-4F16-933B-70E8D0B11C77}"/>
                </a:ext>
              </a:extLst>
            </p:cNvPr>
            <p:cNvSpPr/>
            <p:nvPr/>
          </p:nvSpPr>
          <p:spPr>
            <a:xfrm rot="1286159">
              <a:off x="5475411" y="1274358"/>
              <a:ext cx="986258" cy="570453"/>
            </a:xfrm>
            <a:custGeom>
              <a:avLst/>
              <a:gdLst>
                <a:gd name="connsiteX0" fmla="*/ 847484 w 986258"/>
                <a:gd name="connsiteY0" fmla="*/ 87150 h 570827"/>
                <a:gd name="connsiteX1" fmla="*/ 986258 w 986258"/>
                <a:gd name="connsiteY1" fmla="*/ 311105 h 570827"/>
                <a:gd name="connsiteX2" fmla="*/ 847484 w 986258"/>
                <a:gd name="connsiteY2" fmla="*/ 535061 h 570827"/>
                <a:gd name="connsiteX3" fmla="*/ 830373 w 986258"/>
                <a:gd name="connsiteY3" fmla="*/ 537330 h 570827"/>
                <a:gd name="connsiteX4" fmla="*/ 830531 w 986258"/>
                <a:gd name="connsiteY4" fmla="*/ 541658 h 570827"/>
                <a:gd name="connsiteX5" fmla="*/ 213197 w 986258"/>
                <a:gd name="connsiteY5" fmla="*/ 564163 h 570827"/>
                <a:gd name="connsiteX6" fmla="*/ 208828 w 986258"/>
                <a:gd name="connsiteY6" fmla="*/ 566012 h 570827"/>
                <a:gd name="connsiteX7" fmla="*/ 173801 w 986258"/>
                <a:gd name="connsiteY7" fmla="*/ 570827 h 570827"/>
                <a:gd name="connsiteX8" fmla="*/ 143741 w 986258"/>
                <a:gd name="connsiteY8" fmla="*/ 566695 h 570827"/>
                <a:gd name="connsiteX9" fmla="*/ 124230 w 986258"/>
                <a:gd name="connsiteY9" fmla="*/ 567406 h 570827"/>
                <a:gd name="connsiteX10" fmla="*/ 123950 w 986258"/>
                <a:gd name="connsiteY10" fmla="*/ 559738 h 570827"/>
                <a:gd name="connsiteX11" fmla="*/ 106150 w 986258"/>
                <a:gd name="connsiteY11" fmla="*/ 552203 h 570827"/>
                <a:gd name="connsiteX12" fmla="*/ 0 w 986258"/>
                <a:gd name="connsiteY12" fmla="*/ 333840 h 570827"/>
                <a:gd name="connsiteX13" fmla="*/ 173801 w 986258"/>
                <a:gd name="connsiteY13" fmla="*/ 96853 h 570827"/>
                <a:gd name="connsiteX14" fmla="*/ 270975 w 986258"/>
                <a:gd name="connsiteY14" fmla="*/ 137327 h 570827"/>
                <a:gd name="connsiteX15" fmla="*/ 285221 w 986258"/>
                <a:gd name="connsiteY15" fmla="*/ 153354 h 570827"/>
                <a:gd name="connsiteX16" fmla="*/ 287704 w 986258"/>
                <a:gd name="connsiteY16" fmla="*/ 139618 h 570827"/>
                <a:gd name="connsiteX17" fmla="*/ 476322 w 986258"/>
                <a:gd name="connsiteY17" fmla="*/ 0 h 570827"/>
                <a:gd name="connsiteX18" fmla="*/ 517577 w 986258"/>
                <a:gd name="connsiteY18" fmla="*/ 4644 h 570827"/>
                <a:gd name="connsiteX19" fmla="*/ 664939 w 986258"/>
                <a:gd name="connsiteY19" fmla="*/ 139618 h 570827"/>
                <a:gd name="connsiteX20" fmla="*/ 671473 w 986258"/>
                <a:gd name="connsiteY20" fmla="*/ 175758 h 570827"/>
                <a:gd name="connsiteX21" fmla="*/ 676169 w 986258"/>
                <a:gd name="connsiteY21" fmla="*/ 175587 h 570827"/>
                <a:gd name="connsiteX22" fmla="*/ 689561 w 986258"/>
                <a:gd name="connsiteY22" fmla="*/ 149461 h 570827"/>
                <a:gd name="connsiteX23" fmla="*/ 812457 w 986258"/>
                <a:gd name="connsiteY23" fmla="*/ 82505 h 570827"/>
                <a:gd name="connsiteX24" fmla="*/ 847484 w 986258"/>
                <a:gd name="connsiteY24" fmla="*/ 87150 h 570827"/>
                <a:gd name="connsiteX0" fmla="*/ 847484 w 986258"/>
                <a:gd name="connsiteY0" fmla="*/ 87150 h 573772"/>
                <a:gd name="connsiteX1" fmla="*/ 986258 w 986258"/>
                <a:gd name="connsiteY1" fmla="*/ 311105 h 573772"/>
                <a:gd name="connsiteX2" fmla="*/ 847484 w 986258"/>
                <a:gd name="connsiteY2" fmla="*/ 535061 h 573772"/>
                <a:gd name="connsiteX3" fmla="*/ 830373 w 986258"/>
                <a:gd name="connsiteY3" fmla="*/ 537330 h 573772"/>
                <a:gd name="connsiteX4" fmla="*/ 830531 w 986258"/>
                <a:gd name="connsiteY4" fmla="*/ 541658 h 573772"/>
                <a:gd name="connsiteX5" fmla="*/ 213197 w 986258"/>
                <a:gd name="connsiteY5" fmla="*/ 564163 h 573772"/>
                <a:gd name="connsiteX6" fmla="*/ 208828 w 986258"/>
                <a:gd name="connsiteY6" fmla="*/ 566012 h 573772"/>
                <a:gd name="connsiteX7" fmla="*/ 173801 w 986258"/>
                <a:gd name="connsiteY7" fmla="*/ 570827 h 573772"/>
                <a:gd name="connsiteX8" fmla="*/ 143741 w 986258"/>
                <a:gd name="connsiteY8" fmla="*/ 566695 h 573772"/>
                <a:gd name="connsiteX9" fmla="*/ 124230 w 986258"/>
                <a:gd name="connsiteY9" fmla="*/ 567406 h 573772"/>
                <a:gd name="connsiteX10" fmla="*/ 106150 w 986258"/>
                <a:gd name="connsiteY10" fmla="*/ 552203 h 573772"/>
                <a:gd name="connsiteX11" fmla="*/ 0 w 986258"/>
                <a:gd name="connsiteY11" fmla="*/ 333840 h 573772"/>
                <a:gd name="connsiteX12" fmla="*/ 173801 w 986258"/>
                <a:gd name="connsiteY12" fmla="*/ 96853 h 573772"/>
                <a:gd name="connsiteX13" fmla="*/ 270975 w 986258"/>
                <a:gd name="connsiteY13" fmla="*/ 137327 h 573772"/>
                <a:gd name="connsiteX14" fmla="*/ 285221 w 986258"/>
                <a:gd name="connsiteY14" fmla="*/ 153354 h 573772"/>
                <a:gd name="connsiteX15" fmla="*/ 287704 w 986258"/>
                <a:gd name="connsiteY15" fmla="*/ 139618 h 573772"/>
                <a:gd name="connsiteX16" fmla="*/ 476322 w 986258"/>
                <a:gd name="connsiteY16" fmla="*/ 0 h 573772"/>
                <a:gd name="connsiteX17" fmla="*/ 517577 w 986258"/>
                <a:gd name="connsiteY17" fmla="*/ 4644 h 573772"/>
                <a:gd name="connsiteX18" fmla="*/ 664939 w 986258"/>
                <a:gd name="connsiteY18" fmla="*/ 139618 h 573772"/>
                <a:gd name="connsiteX19" fmla="*/ 671473 w 986258"/>
                <a:gd name="connsiteY19" fmla="*/ 175758 h 573772"/>
                <a:gd name="connsiteX20" fmla="*/ 676169 w 986258"/>
                <a:gd name="connsiteY20" fmla="*/ 175587 h 573772"/>
                <a:gd name="connsiteX21" fmla="*/ 689561 w 986258"/>
                <a:gd name="connsiteY21" fmla="*/ 149461 h 573772"/>
                <a:gd name="connsiteX22" fmla="*/ 812457 w 986258"/>
                <a:gd name="connsiteY22" fmla="*/ 82505 h 573772"/>
                <a:gd name="connsiteX23" fmla="*/ 847484 w 986258"/>
                <a:gd name="connsiteY23" fmla="*/ 87150 h 573772"/>
                <a:gd name="connsiteX0" fmla="*/ 847484 w 986258"/>
                <a:gd name="connsiteY0" fmla="*/ 87150 h 573772"/>
                <a:gd name="connsiteX1" fmla="*/ 986258 w 986258"/>
                <a:gd name="connsiteY1" fmla="*/ 311105 h 573772"/>
                <a:gd name="connsiteX2" fmla="*/ 847484 w 986258"/>
                <a:gd name="connsiteY2" fmla="*/ 535061 h 573772"/>
                <a:gd name="connsiteX3" fmla="*/ 830373 w 986258"/>
                <a:gd name="connsiteY3" fmla="*/ 537330 h 573772"/>
                <a:gd name="connsiteX4" fmla="*/ 830531 w 986258"/>
                <a:gd name="connsiteY4" fmla="*/ 541658 h 573772"/>
                <a:gd name="connsiteX5" fmla="*/ 213197 w 986258"/>
                <a:gd name="connsiteY5" fmla="*/ 564163 h 573772"/>
                <a:gd name="connsiteX6" fmla="*/ 208828 w 986258"/>
                <a:gd name="connsiteY6" fmla="*/ 566012 h 573772"/>
                <a:gd name="connsiteX7" fmla="*/ 173801 w 986258"/>
                <a:gd name="connsiteY7" fmla="*/ 570827 h 573772"/>
                <a:gd name="connsiteX8" fmla="*/ 124230 w 986258"/>
                <a:gd name="connsiteY8" fmla="*/ 567406 h 573772"/>
                <a:gd name="connsiteX9" fmla="*/ 106150 w 986258"/>
                <a:gd name="connsiteY9" fmla="*/ 552203 h 573772"/>
                <a:gd name="connsiteX10" fmla="*/ 0 w 986258"/>
                <a:gd name="connsiteY10" fmla="*/ 333840 h 573772"/>
                <a:gd name="connsiteX11" fmla="*/ 173801 w 986258"/>
                <a:gd name="connsiteY11" fmla="*/ 96853 h 573772"/>
                <a:gd name="connsiteX12" fmla="*/ 270975 w 986258"/>
                <a:gd name="connsiteY12" fmla="*/ 137327 h 573772"/>
                <a:gd name="connsiteX13" fmla="*/ 285221 w 986258"/>
                <a:gd name="connsiteY13" fmla="*/ 153354 h 573772"/>
                <a:gd name="connsiteX14" fmla="*/ 287704 w 986258"/>
                <a:gd name="connsiteY14" fmla="*/ 139618 h 573772"/>
                <a:gd name="connsiteX15" fmla="*/ 476322 w 986258"/>
                <a:gd name="connsiteY15" fmla="*/ 0 h 573772"/>
                <a:gd name="connsiteX16" fmla="*/ 517577 w 986258"/>
                <a:gd name="connsiteY16" fmla="*/ 4644 h 573772"/>
                <a:gd name="connsiteX17" fmla="*/ 664939 w 986258"/>
                <a:gd name="connsiteY17" fmla="*/ 139618 h 573772"/>
                <a:gd name="connsiteX18" fmla="*/ 671473 w 986258"/>
                <a:gd name="connsiteY18" fmla="*/ 175758 h 573772"/>
                <a:gd name="connsiteX19" fmla="*/ 676169 w 986258"/>
                <a:gd name="connsiteY19" fmla="*/ 175587 h 573772"/>
                <a:gd name="connsiteX20" fmla="*/ 689561 w 986258"/>
                <a:gd name="connsiteY20" fmla="*/ 149461 h 573772"/>
                <a:gd name="connsiteX21" fmla="*/ 812457 w 986258"/>
                <a:gd name="connsiteY21" fmla="*/ 82505 h 573772"/>
                <a:gd name="connsiteX22" fmla="*/ 847484 w 986258"/>
                <a:gd name="connsiteY22" fmla="*/ 87150 h 573772"/>
                <a:gd name="connsiteX0" fmla="*/ 847484 w 986258"/>
                <a:gd name="connsiteY0" fmla="*/ 87150 h 570827"/>
                <a:gd name="connsiteX1" fmla="*/ 986258 w 986258"/>
                <a:gd name="connsiteY1" fmla="*/ 311105 h 570827"/>
                <a:gd name="connsiteX2" fmla="*/ 847484 w 986258"/>
                <a:gd name="connsiteY2" fmla="*/ 535061 h 570827"/>
                <a:gd name="connsiteX3" fmla="*/ 830373 w 986258"/>
                <a:gd name="connsiteY3" fmla="*/ 537330 h 570827"/>
                <a:gd name="connsiteX4" fmla="*/ 830531 w 986258"/>
                <a:gd name="connsiteY4" fmla="*/ 541658 h 570827"/>
                <a:gd name="connsiteX5" fmla="*/ 213197 w 986258"/>
                <a:gd name="connsiteY5" fmla="*/ 564163 h 570827"/>
                <a:gd name="connsiteX6" fmla="*/ 208828 w 986258"/>
                <a:gd name="connsiteY6" fmla="*/ 566012 h 570827"/>
                <a:gd name="connsiteX7" fmla="*/ 173801 w 986258"/>
                <a:gd name="connsiteY7" fmla="*/ 570827 h 570827"/>
                <a:gd name="connsiteX8" fmla="*/ 106150 w 986258"/>
                <a:gd name="connsiteY8" fmla="*/ 552203 h 570827"/>
                <a:gd name="connsiteX9" fmla="*/ 0 w 986258"/>
                <a:gd name="connsiteY9" fmla="*/ 333840 h 570827"/>
                <a:gd name="connsiteX10" fmla="*/ 173801 w 986258"/>
                <a:gd name="connsiteY10" fmla="*/ 96853 h 570827"/>
                <a:gd name="connsiteX11" fmla="*/ 270975 w 986258"/>
                <a:gd name="connsiteY11" fmla="*/ 137327 h 570827"/>
                <a:gd name="connsiteX12" fmla="*/ 285221 w 986258"/>
                <a:gd name="connsiteY12" fmla="*/ 153354 h 570827"/>
                <a:gd name="connsiteX13" fmla="*/ 287704 w 986258"/>
                <a:gd name="connsiteY13" fmla="*/ 139618 h 570827"/>
                <a:gd name="connsiteX14" fmla="*/ 476322 w 986258"/>
                <a:gd name="connsiteY14" fmla="*/ 0 h 570827"/>
                <a:gd name="connsiteX15" fmla="*/ 517577 w 986258"/>
                <a:gd name="connsiteY15" fmla="*/ 4644 h 570827"/>
                <a:gd name="connsiteX16" fmla="*/ 664939 w 986258"/>
                <a:gd name="connsiteY16" fmla="*/ 139618 h 570827"/>
                <a:gd name="connsiteX17" fmla="*/ 671473 w 986258"/>
                <a:gd name="connsiteY17" fmla="*/ 175758 h 570827"/>
                <a:gd name="connsiteX18" fmla="*/ 676169 w 986258"/>
                <a:gd name="connsiteY18" fmla="*/ 175587 h 570827"/>
                <a:gd name="connsiteX19" fmla="*/ 689561 w 986258"/>
                <a:gd name="connsiteY19" fmla="*/ 149461 h 570827"/>
                <a:gd name="connsiteX20" fmla="*/ 812457 w 986258"/>
                <a:gd name="connsiteY20" fmla="*/ 82505 h 570827"/>
                <a:gd name="connsiteX21" fmla="*/ 847484 w 986258"/>
                <a:gd name="connsiteY21" fmla="*/ 87150 h 570827"/>
                <a:gd name="connsiteX0" fmla="*/ 847484 w 986258"/>
                <a:gd name="connsiteY0" fmla="*/ 87150 h 568630"/>
                <a:gd name="connsiteX1" fmla="*/ 986258 w 986258"/>
                <a:gd name="connsiteY1" fmla="*/ 311105 h 568630"/>
                <a:gd name="connsiteX2" fmla="*/ 847484 w 986258"/>
                <a:gd name="connsiteY2" fmla="*/ 535061 h 568630"/>
                <a:gd name="connsiteX3" fmla="*/ 830373 w 986258"/>
                <a:gd name="connsiteY3" fmla="*/ 537330 h 568630"/>
                <a:gd name="connsiteX4" fmla="*/ 830531 w 986258"/>
                <a:gd name="connsiteY4" fmla="*/ 541658 h 568630"/>
                <a:gd name="connsiteX5" fmla="*/ 213197 w 986258"/>
                <a:gd name="connsiteY5" fmla="*/ 564163 h 568630"/>
                <a:gd name="connsiteX6" fmla="*/ 208828 w 986258"/>
                <a:gd name="connsiteY6" fmla="*/ 566012 h 568630"/>
                <a:gd name="connsiteX7" fmla="*/ 147272 w 986258"/>
                <a:gd name="connsiteY7" fmla="*/ 568589 h 568630"/>
                <a:gd name="connsiteX8" fmla="*/ 106150 w 986258"/>
                <a:gd name="connsiteY8" fmla="*/ 552203 h 568630"/>
                <a:gd name="connsiteX9" fmla="*/ 0 w 986258"/>
                <a:gd name="connsiteY9" fmla="*/ 333840 h 568630"/>
                <a:gd name="connsiteX10" fmla="*/ 173801 w 986258"/>
                <a:gd name="connsiteY10" fmla="*/ 96853 h 568630"/>
                <a:gd name="connsiteX11" fmla="*/ 270975 w 986258"/>
                <a:gd name="connsiteY11" fmla="*/ 137327 h 568630"/>
                <a:gd name="connsiteX12" fmla="*/ 285221 w 986258"/>
                <a:gd name="connsiteY12" fmla="*/ 153354 h 568630"/>
                <a:gd name="connsiteX13" fmla="*/ 287704 w 986258"/>
                <a:gd name="connsiteY13" fmla="*/ 139618 h 568630"/>
                <a:gd name="connsiteX14" fmla="*/ 476322 w 986258"/>
                <a:gd name="connsiteY14" fmla="*/ 0 h 568630"/>
                <a:gd name="connsiteX15" fmla="*/ 517577 w 986258"/>
                <a:gd name="connsiteY15" fmla="*/ 4644 h 568630"/>
                <a:gd name="connsiteX16" fmla="*/ 664939 w 986258"/>
                <a:gd name="connsiteY16" fmla="*/ 139618 h 568630"/>
                <a:gd name="connsiteX17" fmla="*/ 671473 w 986258"/>
                <a:gd name="connsiteY17" fmla="*/ 175758 h 568630"/>
                <a:gd name="connsiteX18" fmla="*/ 676169 w 986258"/>
                <a:gd name="connsiteY18" fmla="*/ 175587 h 568630"/>
                <a:gd name="connsiteX19" fmla="*/ 689561 w 986258"/>
                <a:gd name="connsiteY19" fmla="*/ 149461 h 568630"/>
                <a:gd name="connsiteX20" fmla="*/ 812457 w 986258"/>
                <a:gd name="connsiteY20" fmla="*/ 82505 h 568630"/>
                <a:gd name="connsiteX21" fmla="*/ 847484 w 986258"/>
                <a:gd name="connsiteY21" fmla="*/ 87150 h 568630"/>
                <a:gd name="connsiteX0" fmla="*/ 847484 w 986258"/>
                <a:gd name="connsiteY0" fmla="*/ 87150 h 568589"/>
                <a:gd name="connsiteX1" fmla="*/ 986258 w 986258"/>
                <a:gd name="connsiteY1" fmla="*/ 311105 h 568589"/>
                <a:gd name="connsiteX2" fmla="*/ 847484 w 986258"/>
                <a:gd name="connsiteY2" fmla="*/ 535061 h 568589"/>
                <a:gd name="connsiteX3" fmla="*/ 830373 w 986258"/>
                <a:gd name="connsiteY3" fmla="*/ 537330 h 568589"/>
                <a:gd name="connsiteX4" fmla="*/ 830531 w 986258"/>
                <a:gd name="connsiteY4" fmla="*/ 541658 h 568589"/>
                <a:gd name="connsiteX5" fmla="*/ 213197 w 986258"/>
                <a:gd name="connsiteY5" fmla="*/ 564163 h 568589"/>
                <a:gd name="connsiteX6" fmla="*/ 147272 w 986258"/>
                <a:gd name="connsiteY6" fmla="*/ 568589 h 568589"/>
                <a:gd name="connsiteX7" fmla="*/ 106150 w 986258"/>
                <a:gd name="connsiteY7" fmla="*/ 552203 h 568589"/>
                <a:gd name="connsiteX8" fmla="*/ 0 w 986258"/>
                <a:gd name="connsiteY8" fmla="*/ 333840 h 568589"/>
                <a:gd name="connsiteX9" fmla="*/ 173801 w 986258"/>
                <a:gd name="connsiteY9" fmla="*/ 96853 h 568589"/>
                <a:gd name="connsiteX10" fmla="*/ 270975 w 986258"/>
                <a:gd name="connsiteY10" fmla="*/ 137327 h 568589"/>
                <a:gd name="connsiteX11" fmla="*/ 285221 w 986258"/>
                <a:gd name="connsiteY11" fmla="*/ 153354 h 568589"/>
                <a:gd name="connsiteX12" fmla="*/ 287704 w 986258"/>
                <a:gd name="connsiteY12" fmla="*/ 139618 h 568589"/>
                <a:gd name="connsiteX13" fmla="*/ 476322 w 986258"/>
                <a:gd name="connsiteY13" fmla="*/ 0 h 568589"/>
                <a:gd name="connsiteX14" fmla="*/ 517577 w 986258"/>
                <a:gd name="connsiteY14" fmla="*/ 4644 h 568589"/>
                <a:gd name="connsiteX15" fmla="*/ 664939 w 986258"/>
                <a:gd name="connsiteY15" fmla="*/ 139618 h 568589"/>
                <a:gd name="connsiteX16" fmla="*/ 671473 w 986258"/>
                <a:gd name="connsiteY16" fmla="*/ 175758 h 568589"/>
                <a:gd name="connsiteX17" fmla="*/ 676169 w 986258"/>
                <a:gd name="connsiteY17" fmla="*/ 175587 h 568589"/>
                <a:gd name="connsiteX18" fmla="*/ 689561 w 986258"/>
                <a:gd name="connsiteY18" fmla="*/ 149461 h 568589"/>
                <a:gd name="connsiteX19" fmla="*/ 812457 w 986258"/>
                <a:gd name="connsiteY19" fmla="*/ 82505 h 568589"/>
                <a:gd name="connsiteX20" fmla="*/ 847484 w 986258"/>
                <a:gd name="connsiteY20" fmla="*/ 87150 h 568589"/>
                <a:gd name="connsiteX0" fmla="*/ 847484 w 986258"/>
                <a:gd name="connsiteY0" fmla="*/ 87150 h 568589"/>
                <a:gd name="connsiteX1" fmla="*/ 986258 w 986258"/>
                <a:gd name="connsiteY1" fmla="*/ 311105 h 568589"/>
                <a:gd name="connsiteX2" fmla="*/ 847484 w 986258"/>
                <a:gd name="connsiteY2" fmla="*/ 535061 h 568589"/>
                <a:gd name="connsiteX3" fmla="*/ 830373 w 986258"/>
                <a:gd name="connsiteY3" fmla="*/ 537330 h 568589"/>
                <a:gd name="connsiteX4" fmla="*/ 830531 w 986258"/>
                <a:gd name="connsiteY4" fmla="*/ 541658 h 568589"/>
                <a:gd name="connsiteX5" fmla="*/ 147272 w 986258"/>
                <a:gd name="connsiteY5" fmla="*/ 568589 h 568589"/>
                <a:gd name="connsiteX6" fmla="*/ 106150 w 986258"/>
                <a:gd name="connsiteY6" fmla="*/ 552203 h 568589"/>
                <a:gd name="connsiteX7" fmla="*/ 0 w 986258"/>
                <a:gd name="connsiteY7" fmla="*/ 333840 h 568589"/>
                <a:gd name="connsiteX8" fmla="*/ 173801 w 986258"/>
                <a:gd name="connsiteY8" fmla="*/ 96853 h 568589"/>
                <a:gd name="connsiteX9" fmla="*/ 270975 w 986258"/>
                <a:gd name="connsiteY9" fmla="*/ 137327 h 568589"/>
                <a:gd name="connsiteX10" fmla="*/ 285221 w 986258"/>
                <a:gd name="connsiteY10" fmla="*/ 153354 h 568589"/>
                <a:gd name="connsiteX11" fmla="*/ 287704 w 986258"/>
                <a:gd name="connsiteY11" fmla="*/ 139618 h 568589"/>
                <a:gd name="connsiteX12" fmla="*/ 476322 w 986258"/>
                <a:gd name="connsiteY12" fmla="*/ 0 h 568589"/>
                <a:gd name="connsiteX13" fmla="*/ 517577 w 986258"/>
                <a:gd name="connsiteY13" fmla="*/ 4644 h 568589"/>
                <a:gd name="connsiteX14" fmla="*/ 664939 w 986258"/>
                <a:gd name="connsiteY14" fmla="*/ 139618 h 568589"/>
                <a:gd name="connsiteX15" fmla="*/ 671473 w 986258"/>
                <a:gd name="connsiteY15" fmla="*/ 175758 h 568589"/>
                <a:gd name="connsiteX16" fmla="*/ 676169 w 986258"/>
                <a:gd name="connsiteY16" fmla="*/ 175587 h 568589"/>
                <a:gd name="connsiteX17" fmla="*/ 689561 w 986258"/>
                <a:gd name="connsiteY17" fmla="*/ 149461 h 568589"/>
                <a:gd name="connsiteX18" fmla="*/ 812457 w 986258"/>
                <a:gd name="connsiteY18" fmla="*/ 82505 h 568589"/>
                <a:gd name="connsiteX19" fmla="*/ 847484 w 986258"/>
                <a:gd name="connsiteY19" fmla="*/ 87150 h 568589"/>
                <a:gd name="connsiteX0" fmla="*/ 847484 w 986258"/>
                <a:gd name="connsiteY0" fmla="*/ 87150 h 570453"/>
                <a:gd name="connsiteX1" fmla="*/ 986258 w 986258"/>
                <a:gd name="connsiteY1" fmla="*/ 311105 h 570453"/>
                <a:gd name="connsiteX2" fmla="*/ 847484 w 986258"/>
                <a:gd name="connsiteY2" fmla="*/ 535061 h 570453"/>
                <a:gd name="connsiteX3" fmla="*/ 830373 w 986258"/>
                <a:gd name="connsiteY3" fmla="*/ 537330 h 570453"/>
                <a:gd name="connsiteX4" fmla="*/ 830531 w 986258"/>
                <a:gd name="connsiteY4" fmla="*/ 541658 h 570453"/>
                <a:gd name="connsiteX5" fmla="*/ 154168 w 986258"/>
                <a:gd name="connsiteY5" fmla="*/ 570453 h 570453"/>
                <a:gd name="connsiteX6" fmla="*/ 106150 w 986258"/>
                <a:gd name="connsiteY6" fmla="*/ 552203 h 570453"/>
                <a:gd name="connsiteX7" fmla="*/ 0 w 986258"/>
                <a:gd name="connsiteY7" fmla="*/ 333840 h 570453"/>
                <a:gd name="connsiteX8" fmla="*/ 173801 w 986258"/>
                <a:gd name="connsiteY8" fmla="*/ 96853 h 570453"/>
                <a:gd name="connsiteX9" fmla="*/ 270975 w 986258"/>
                <a:gd name="connsiteY9" fmla="*/ 137327 h 570453"/>
                <a:gd name="connsiteX10" fmla="*/ 285221 w 986258"/>
                <a:gd name="connsiteY10" fmla="*/ 153354 h 570453"/>
                <a:gd name="connsiteX11" fmla="*/ 287704 w 986258"/>
                <a:gd name="connsiteY11" fmla="*/ 139618 h 570453"/>
                <a:gd name="connsiteX12" fmla="*/ 476322 w 986258"/>
                <a:gd name="connsiteY12" fmla="*/ 0 h 570453"/>
                <a:gd name="connsiteX13" fmla="*/ 517577 w 986258"/>
                <a:gd name="connsiteY13" fmla="*/ 4644 h 570453"/>
                <a:gd name="connsiteX14" fmla="*/ 664939 w 986258"/>
                <a:gd name="connsiteY14" fmla="*/ 139618 h 570453"/>
                <a:gd name="connsiteX15" fmla="*/ 671473 w 986258"/>
                <a:gd name="connsiteY15" fmla="*/ 175758 h 570453"/>
                <a:gd name="connsiteX16" fmla="*/ 676169 w 986258"/>
                <a:gd name="connsiteY16" fmla="*/ 175587 h 570453"/>
                <a:gd name="connsiteX17" fmla="*/ 689561 w 986258"/>
                <a:gd name="connsiteY17" fmla="*/ 149461 h 570453"/>
                <a:gd name="connsiteX18" fmla="*/ 812457 w 986258"/>
                <a:gd name="connsiteY18" fmla="*/ 82505 h 570453"/>
                <a:gd name="connsiteX19" fmla="*/ 847484 w 986258"/>
                <a:gd name="connsiteY19" fmla="*/ 87150 h 57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86258" h="570453">
                  <a:moveTo>
                    <a:pt x="847484" y="87150"/>
                  </a:moveTo>
                  <a:cubicBezTo>
                    <a:pt x="926683" y="108466"/>
                    <a:pt x="986258" y="200635"/>
                    <a:pt x="986258" y="311105"/>
                  </a:cubicBezTo>
                  <a:cubicBezTo>
                    <a:pt x="986258" y="421576"/>
                    <a:pt x="926683" y="513745"/>
                    <a:pt x="847484" y="535061"/>
                  </a:cubicBezTo>
                  <a:lnTo>
                    <a:pt x="830373" y="537330"/>
                  </a:lnTo>
                  <a:cubicBezTo>
                    <a:pt x="830426" y="538773"/>
                    <a:pt x="830478" y="540215"/>
                    <a:pt x="830531" y="541658"/>
                  </a:cubicBezTo>
                  <a:lnTo>
                    <a:pt x="154168" y="570453"/>
                  </a:lnTo>
                  <a:lnTo>
                    <a:pt x="106150" y="552203"/>
                  </a:lnTo>
                  <a:cubicBezTo>
                    <a:pt x="43770" y="516227"/>
                    <a:pt x="0" y="432003"/>
                    <a:pt x="0" y="333840"/>
                  </a:cubicBezTo>
                  <a:cubicBezTo>
                    <a:pt x="0" y="202956"/>
                    <a:pt x="77813" y="96853"/>
                    <a:pt x="173801" y="96853"/>
                  </a:cubicBezTo>
                  <a:cubicBezTo>
                    <a:pt x="209796" y="96853"/>
                    <a:pt x="243236" y="111774"/>
                    <a:pt x="270975" y="137327"/>
                  </a:cubicBezTo>
                  <a:lnTo>
                    <a:pt x="285221" y="153354"/>
                  </a:lnTo>
                  <a:lnTo>
                    <a:pt x="287704" y="139618"/>
                  </a:lnTo>
                  <a:cubicBezTo>
                    <a:pt x="318780" y="57571"/>
                    <a:pt x="391531" y="0"/>
                    <a:pt x="476322" y="0"/>
                  </a:cubicBezTo>
                  <a:cubicBezTo>
                    <a:pt x="490454" y="0"/>
                    <a:pt x="504251" y="1599"/>
                    <a:pt x="517577" y="4644"/>
                  </a:cubicBezTo>
                  <a:cubicBezTo>
                    <a:pt x="584206" y="19870"/>
                    <a:pt x="639043" y="71245"/>
                    <a:pt x="664939" y="139618"/>
                  </a:cubicBezTo>
                  <a:lnTo>
                    <a:pt x="671473" y="175758"/>
                  </a:lnTo>
                  <a:lnTo>
                    <a:pt x="676169" y="175587"/>
                  </a:lnTo>
                  <a:lnTo>
                    <a:pt x="689561" y="149461"/>
                  </a:lnTo>
                  <a:cubicBezTo>
                    <a:pt x="721013" y="108092"/>
                    <a:pt x="764463" y="82505"/>
                    <a:pt x="812457" y="82505"/>
                  </a:cubicBezTo>
                  <a:cubicBezTo>
                    <a:pt x="824456" y="82505"/>
                    <a:pt x="836170" y="84104"/>
                    <a:pt x="847484" y="87150"/>
                  </a:cubicBezTo>
                  <a:close/>
                </a:path>
              </a:pathLst>
            </a:custGeom>
            <a:solidFill>
              <a:schemeClr val="bg1"/>
            </a:solidFill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986EAB1-1E58-42A5-B602-43615BBA1945}"/>
                </a:ext>
              </a:extLst>
            </p:cNvPr>
            <p:cNvSpPr/>
            <p:nvPr/>
          </p:nvSpPr>
          <p:spPr>
            <a:xfrm>
              <a:off x="1179461" y="1844039"/>
              <a:ext cx="298819" cy="1068709"/>
            </a:xfrm>
            <a:custGeom>
              <a:avLst/>
              <a:gdLst>
                <a:gd name="connsiteX0" fmla="*/ 1639 w 268339"/>
                <a:gd name="connsiteY0" fmla="*/ 0 h 1066894"/>
                <a:gd name="connsiteX1" fmla="*/ 39739 w 268339"/>
                <a:gd name="connsiteY1" fmla="*/ 579120 h 1066894"/>
                <a:gd name="connsiteX2" fmla="*/ 268339 w 268339"/>
                <a:gd name="connsiteY2" fmla="*/ 1066800 h 1066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8339" h="1066894">
                  <a:moveTo>
                    <a:pt x="1639" y="0"/>
                  </a:moveTo>
                  <a:cubicBezTo>
                    <a:pt x="-1536" y="200660"/>
                    <a:pt x="-4711" y="401320"/>
                    <a:pt x="39739" y="579120"/>
                  </a:cubicBezTo>
                  <a:cubicBezTo>
                    <a:pt x="84189" y="756920"/>
                    <a:pt x="240399" y="1073150"/>
                    <a:pt x="268339" y="1066800"/>
                  </a:cubicBezTo>
                </a:path>
              </a:pathLst>
            </a:cu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EA56E13F-180E-49C1-BBB7-29C7AB86C0FD}"/>
                </a:ext>
              </a:extLst>
            </p:cNvPr>
            <p:cNvSpPr/>
            <p:nvPr/>
          </p:nvSpPr>
          <p:spPr>
            <a:xfrm>
              <a:off x="1448703" y="1781135"/>
              <a:ext cx="162213" cy="917274"/>
            </a:xfrm>
            <a:custGeom>
              <a:avLst/>
              <a:gdLst>
                <a:gd name="connsiteX0" fmla="*/ 1639 w 268339"/>
                <a:gd name="connsiteY0" fmla="*/ 0 h 1066894"/>
                <a:gd name="connsiteX1" fmla="*/ 39739 w 268339"/>
                <a:gd name="connsiteY1" fmla="*/ 579120 h 1066894"/>
                <a:gd name="connsiteX2" fmla="*/ 268339 w 268339"/>
                <a:gd name="connsiteY2" fmla="*/ 1066800 h 1066894"/>
                <a:gd name="connsiteX0" fmla="*/ 153 w 266853"/>
                <a:gd name="connsiteY0" fmla="*/ 0 h 1066887"/>
                <a:gd name="connsiteX1" fmla="*/ 88395 w 266853"/>
                <a:gd name="connsiteY1" fmla="*/ 552531 h 1066887"/>
                <a:gd name="connsiteX2" fmla="*/ 266853 w 266853"/>
                <a:gd name="connsiteY2" fmla="*/ 1066800 h 1066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6853" h="1066887">
                  <a:moveTo>
                    <a:pt x="153" y="0"/>
                  </a:moveTo>
                  <a:cubicBezTo>
                    <a:pt x="-3022" y="200660"/>
                    <a:pt x="43945" y="374731"/>
                    <a:pt x="88395" y="552531"/>
                  </a:cubicBezTo>
                  <a:cubicBezTo>
                    <a:pt x="132845" y="730331"/>
                    <a:pt x="238913" y="1073150"/>
                    <a:pt x="266853" y="1066800"/>
                  </a:cubicBezTo>
                </a:path>
              </a:pathLst>
            </a:cu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FCC89758-9224-4C44-9DE6-243912C2A6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22026" y="2426543"/>
              <a:ext cx="213589" cy="205398"/>
            </a:xfrm>
            <a:prstGeom prst="line">
              <a:avLst/>
            </a:prstGeom>
            <a:ln w="730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4073AEB3-D958-4A14-A769-48F79A17CC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835" y="2141220"/>
              <a:ext cx="271445" cy="288020"/>
            </a:xfrm>
            <a:prstGeom prst="line">
              <a:avLst/>
            </a:prstGeom>
            <a:ln w="730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C141C3EB-4944-4CEF-B3D3-C554F100BA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835" y="1971878"/>
              <a:ext cx="258143" cy="175672"/>
            </a:xfrm>
            <a:prstGeom prst="line">
              <a:avLst/>
            </a:prstGeom>
            <a:ln w="730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7111910-5D7B-468F-BFCF-1A4AA284FB23}"/>
                </a:ext>
              </a:extLst>
            </p:cNvPr>
            <p:cNvCxnSpPr>
              <a:cxnSpLocks/>
            </p:cNvCxnSpPr>
            <p:nvPr/>
          </p:nvCxnSpPr>
          <p:spPr>
            <a:xfrm>
              <a:off x="5711771" y="2052324"/>
              <a:ext cx="289586" cy="0"/>
            </a:xfrm>
            <a:prstGeom prst="line">
              <a:avLst/>
            </a:prstGeom>
            <a:ln w="730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7B4D1B62-7A0A-426C-BE05-1C1D10025817}"/>
                </a:ext>
              </a:extLst>
            </p:cNvPr>
            <p:cNvSpPr/>
            <p:nvPr/>
          </p:nvSpPr>
          <p:spPr>
            <a:xfrm flipH="1">
              <a:off x="5513770" y="1781137"/>
              <a:ext cx="258973" cy="703230"/>
            </a:xfrm>
            <a:custGeom>
              <a:avLst/>
              <a:gdLst>
                <a:gd name="connsiteX0" fmla="*/ 1639 w 268339"/>
                <a:gd name="connsiteY0" fmla="*/ 0 h 1066894"/>
                <a:gd name="connsiteX1" fmla="*/ 39739 w 268339"/>
                <a:gd name="connsiteY1" fmla="*/ 579120 h 1066894"/>
                <a:gd name="connsiteX2" fmla="*/ 268339 w 268339"/>
                <a:gd name="connsiteY2" fmla="*/ 1066800 h 1066894"/>
                <a:gd name="connsiteX0" fmla="*/ 153 w 266853"/>
                <a:gd name="connsiteY0" fmla="*/ 0 h 1066887"/>
                <a:gd name="connsiteX1" fmla="*/ 88395 w 266853"/>
                <a:gd name="connsiteY1" fmla="*/ 552531 h 1066887"/>
                <a:gd name="connsiteX2" fmla="*/ 266853 w 266853"/>
                <a:gd name="connsiteY2" fmla="*/ 1066800 h 1066887"/>
                <a:gd name="connsiteX0" fmla="*/ 76 w 316918"/>
                <a:gd name="connsiteY0" fmla="*/ 0 h 1066887"/>
                <a:gd name="connsiteX1" fmla="*/ 138460 w 316918"/>
                <a:gd name="connsiteY1" fmla="*/ 552531 h 1066887"/>
                <a:gd name="connsiteX2" fmla="*/ 316918 w 316918"/>
                <a:gd name="connsiteY2" fmla="*/ 1066800 h 1066887"/>
                <a:gd name="connsiteX0" fmla="*/ 76 w 467344"/>
                <a:gd name="connsiteY0" fmla="*/ 0 h 1101154"/>
                <a:gd name="connsiteX1" fmla="*/ 138460 w 467344"/>
                <a:gd name="connsiteY1" fmla="*/ 552531 h 1101154"/>
                <a:gd name="connsiteX2" fmla="*/ 467344 w 467344"/>
                <a:gd name="connsiteY2" fmla="*/ 1101074 h 1101154"/>
                <a:gd name="connsiteX0" fmla="*/ 76 w 467344"/>
                <a:gd name="connsiteY0" fmla="*/ 0 h 1101170"/>
                <a:gd name="connsiteX1" fmla="*/ 138460 w 467344"/>
                <a:gd name="connsiteY1" fmla="*/ 621079 h 1101170"/>
                <a:gd name="connsiteX2" fmla="*/ 467344 w 467344"/>
                <a:gd name="connsiteY2" fmla="*/ 1101074 h 110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7344" h="1101170">
                  <a:moveTo>
                    <a:pt x="76" y="0"/>
                  </a:moveTo>
                  <a:cubicBezTo>
                    <a:pt x="-3099" y="200660"/>
                    <a:pt x="94010" y="443279"/>
                    <a:pt x="138460" y="621079"/>
                  </a:cubicBezTo>
                  <a:cubicBezTo>
                    <a:pt x="182910" y="798879"/>
                    <a:pt x="439404" y="1107424"/>
                    <a:pt x="467344" y="1101074"/>
                  </a:cubicBezTo>
                </a:path>
              </a:pathLst>
            </a:cu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2C92FF56-0CAA-465F-AFAE-7856B80B2556}"/>
                </a:ext>
              </a:extLst>
            </p:cNvPr>
            <p:cNvSpPr/>
            <p:nvPr/>
          </p:nvSpPr>
          <p:spPr>
            <a:xfrm flipH="1">
              <a:off x="5681291" y="1860551"/>
              <a:ext cx="350426" cy="939260"/>
            </a:xfrm>
            <a:custGeom>
              <a:avLst/>
              <a:gdLst>
                <a:gd name="connsiteX0" fmla="*/ 1639 w 268339"/>
                <a:gd name="connsiteY0" fmla="*/ 0 h 1066894"/>
                <a:gd name="connsiteX1" fmla="*/ 39739 w 268339"/>
                <a:gd name="connsiteY1" fmla="*/ 579120 h 1066894"/>
                <a:gd name="connsiteX2" fmla="*/ 268339 w 268339"/>
                <a:gd name="connsiteY2" fmla="*/ 1066800 h 1066894"/>
                <a:gd name="connsiteX0" fmla="*/ 153 w 266853"/>
                <a:gd name="connsiteY0" fmla="*/ 0 h 1066887"/>
                <a:gd name="connsiteX1" fmla="*/ 88395 w 266853"/>
                <a:gd name="connsiteY1" fmla="*/ 552531 h 1066887"/>
                <a:gd name="connsiteX2" fmla="*/ 266853 w 266853"/>
                <a:gd name="connsiteY2" fmla="*/ 1066800 h 1066887"/>
                <a:gd name="connsiteX0" fmla="*/ 76 w 316918"/>
                <a:gd name="connsiteY0" fmla="*/ 0 h 1066887"/>
                <a:gd name="connsiteX1" fmla="*/ 138460 w 316918"/>
                <a:gd name="connsiteY1" fmla="*/ 552531 h 1066887"/>
                <a:gd name="connsiteX2" fmla="*/ 316918 w 316918"/>
                <a:gd name="connsiteY2" fmla="*/ 1066800 h 1066887"/>
                <a:gd name="connsiteX0" fmla="*/ 76 w 467344"/>
                <a:gd name="connsiteY0" fmla="*/ 0 h 1101154"/>
                <a:gd name="connsiteX1" fmla="*/ 138460 w 467344"/>
                <a:gd name="connsiteY1" fmla="*/ 552531 h 1101154"/>
                <a:gd name="connsiteX2" fmla="*/ 467344 w 467344"/>
                <a:gd name="connsiteY2" fmla="*/ 1101074 h 1101154"/>
                <a:gd name="connsiteX0" fmla="*/ 76 w 467344"/>
                <a:gd name="connsiteY0" fmla="*/ 0 h 1101170"/>
                <a:gd name="connsiteX1" fmla="*/ 138460 w 467344"/>
                <a:gd name="connsiteY1" fmla="*/ 621079 h 1101170"/>
                <a:gd name="connsiteX2" fmla="*/ 467344 w 467344"/>
                <a:gd name="connsiteY2" fmla="*/ 1101074 h 110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7344" h="1101170">
                  <a:moveTo>
                    <a:pt x="76" y="0"/>
                  </a:moveTo>
                  <a:cubicBezTo>
                    <a:pt x="-3099" y="200660"/>
                    <a:pt x="94010" y="443279"/>
                    <a:pt x="138460" y="621079"/>
                  </a:cubicBezTo>
                  <a:cubicBezTo>
                    <a:pt x="182910" y="798879"/>
                    <a:pt x="439404" y="1107424"/>
                    <a:pt x="467344" y="1101074"/>
                  </a:cubicBezTo>
                </a:path>
              </a:pathLst>
            </a:cu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8C11B3D7-4C2F-4E04-96A2-D1C2F74C3A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27951" y="2273300"/>
              <a:ext cx="334699" cy="15244"/>
            </a:xfrm>
            <a:prstGeom prst="line">
              <a:avLst/>
            </a:prstGeom>
            <a:ln w="730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612B4B02-691E-486C-BA64-6D089639050A}"/>
                </a:ext>
              </a:extLst>
            </p:cNvPr>
            <p:cNvCxnSpPr>
              <a:cxnSpLocks/>
            </p:cNvCxnSpPr>
            <p:nvPr/>
          </p:nvCxnSpPr>
          <p:spPr>
            <a:xfrm>
              <a:off x="5536498" y="2436707"/>
              <a:ext cx="368543" cy="78882"/>
            </a:xfrm>
            <a:prstGeom prst="line">
              <a:avLst/>
            </a:prstGeom>
            <a:ln w="730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46BDDEB-8C29-4998-BF9C-097A7954437A}"/>
                </a:ext>
              </a:extLst>
            </p:cNvPr>
            <p:cNvSpPr/>
            <p:nvPr/>
          </p:nvSpPr>
          <p:spPr>
            <a:xfrm rot="21409240">
              <a:off x="3465210" y="5284610"/>
              <a:ext cx="444443" cy="845893"/>
            </a:xfrm>
            <a:custGeom>
              <a:avLst/>
              <a:gdLst>
                <a:gd name="connsiteX0" fmla="*/ 0 w 429286"/>
                <a:gd name="connsiteY0" fmla="*/ 0 h 845796"/>
                <a:gd name="connsiteX1" fmla="*/ 429286 w 429286"/>
                <a:gd name="connsiteY1" fmla="*/ 0 h 845796"/>
                <a:gd name="connsiteX2" fmla="*/ 429286 w 429286"/>
                <a:gd name="connsiteY2" fmla="*/ 845796 h 845796"/>
                <a:gd name="connsiteX3" fmla="*/ 0 w 429286"/>
                <a:gd name="connsiteY3" fmla="*/ 845796 h 845796"/>
                <a:gd name="connsiteX4" fmla="*/ 0 w 429286"/>
                <a:gd name="connsiteY4" fmla="*/ 0 h 845796"/>
                <a:gd name="connsiteX0" fmla="*/ 429286 w 429286"/>
                <a:gd name="connsiteY0" fmla="*/ 0 h 845796"/>
                <a:gd name="connsiteX1" fmla="*/ 429286 w 429286"/>
                <a:gd name="connsiteY1" fmla="*/ 845796 h 845796"/>
                <a:gd name="connsiteX2" fmla="*/ 0 w 429286"/>
                <a:gd name="connsiteY2" fmla="*/ 845796 h 845796"/>
                <a:gd name="connsiteX3" fmla="*/ 91440 w 429286"/>
                <a:gd name="connsiteY3" fmla="*/ 91440 h 845796"/>
                <a:gd name="connsiteX0" fmla="*/ 442329 w 442329"/>
                <a:gd name="connsiteY0" fmla="*/ 2606 h 848402"/>
                <a:gd name="connsiteX1" fmla="*/ 442329 w 442329"/>
                <a:gd name="connsiteY1" fmla="*/ 848402 h 848402"/>
                <a:gd name="connsiteX2" fmla="*/ 13043 w 442329"/>
                <a:gd name="connsiteY2" fmla="*/ 848402 h 848402"/>
                <a:gd name="connsiteX3" fmla="*/ 0 w 442329"/>
                <a:gd name="connsiteY3" fmla="*/ 0 h 848402"/>
                <a:gd name="connsiteX0" fmla="*/ 429286 w 429286"/>
                <a:gd name="connsiteY0" fmla="*/ 1814 h 847610"/>
                <a:gd name="connsiteX1" fmla="*/ 429286 w 429286"/>
                <a:gd name="connsiteY1" fmla="*/ 847610 h 847610"/>
                <a:gd name="connsiteX2" fmla="*/ 0 w 429286"/>
                <a:gd name="connsiteY2" fmla="*/ 847610 h 847610"/>
                <a:gd name="connsiteX3" fmla="*/ 1222 w 429286"/>
                <a:gd name="connsiteY3" fmla="*/ 0 h 847610"/>
                <a:gd name="connsiteX0" fmla="*/ 444443 w 444443"/>
                <a:gd name="connsiteY0" fmla="*/ 7493 h 853289"/>
                <a:gd name="connsiteX1" fmla="*/ 444443 w 444443"/>
                <a:gd name="connsiteY1" fmla="*/ 853289 h 853289"/>
                <a:gd name="connsiteX2" fmla="*/ 15157 w 444443"/>
                <a:gd name="connsiteY2" fmla="*/ 853289 h 853289"/>
                <a:gd name="connsiteX3" fmla="*/ 0 w 444443"/>
                <a:gd name="connsiteY3" fmla="*/ 0 h 853289"/>
                <a:gd name="connsiteX0" fmla="*/ 444443 w 444443"/>
                <a:gd name="connsiteY0" fmla="*/ 7493 h 853289"/>
                <a:gd name="connsiteX1" fmla="*/ 444443 w 444443"/>
                <a:gd name="connsiteY1" fmla="*/ 853289 h 853289"/>
                <a:gd name="connsiteX2" fmla="*/ 23214 w 444443"/>
                <a:gd name="connsiteY2" fmla="*/ 837043 h 853289"/>
                <a:gd name="connsiteX3" fmla="*/ 0 w 444443"/>
                <a:gd name="connsiteY3" fmla="*/ 0 h 853289"/>
                <a:gd name="connsiteX0" fmla="*/ 444443 w 444443"/>
                <a:gd name="connsiteY0" fmla="*/ 7493 h 845893"/>
                <a:gd name="connsiteX1" fmla="*/ 440084 w 444443"/>
                <a:gd name="connsiteY1" fmla="*/ 845893 h 845893"/>
                <a:gd name="connsiteX2" fmla="*/ 23214 w 444443"/>
                <a:gd name="connsiteY2" fmla="*/ 837043 h 845893"/>
                <a:gd name="connsiteX3" fmla="*/ 0 w 444443"/>
                <a:gd name="connsiteY3" fmla="*/ 0 h 84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443" h="845893">
                  <a:moveTo>
                    <a:pt x="444443" y="7493"/>
                  </a:moveTo>
                  <a:lnTo>
                    <a:pt x="440084" y="845893"/>
                  </a:lnTo>
                  <a:lnTo>
                    <a:pt x="23214" y="837043"/>
                  </a:lnTo>
                  <a:cubicBezTo>
                    <a:pt x="23214" y="555111"/>
                    <a:pt x="0" y="0"/>
                    <a:pt x="0" y="0"/>
                  </a:cubicBezTo>
                </a:path>
              </a:pathLst>
            </a:cu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1D182FC5-F98F-4113-A74F-5A311753BF02}"/>
                </a:ext>
              </a:extLst>
            </p:cNvPr>
            <p:cNvSpPr/>
            <p:nvPr/>
          </p:nvSpPr>
          <p:spPr>
            <a:xfrm rot="19285205">
              <a:off x="2528472" y="5474298"/>
              <a:ext cx="913873" cy="607354"/>
            </a:xfrm>
            <a:custGeom>
              <a:avLst/>
              <a:gdLst>
                <a:gd name="connsiteX0" fmla="*/ 0 w 1183611"/>
                <a:gd name="connsiteY0" fmla="*/ 304810 h 609620"/>
                <a:gd name="connsiteX1" fmla="*/ 591806 w 1183611"/>
                <a:gd name="connsiteY1" fmla="*/ 0 h 609620"/>
                <a:gd name="connsiteX2" fmla="*/ 1183612 w 1183611"/>
                <a:gd name="connsiteY2" fmla="*/ 304810 h 609620"/>
                <a:gd name="connsiteX3" fmla="*/ 591806 w 1183611"/>
                <a:gd name="connsiteY3" fmla="*/ 609620 h 609620"/>
                <a:gd name="connsiteX4" fmla="*/ 0 w 1183611"/>
                <a:gd name="connsiteY4" fmla="*/ 304810 h 609620"/>
                <a:gd name="connsiteX0" fmla="*/ 28897 w 1212509"/>
                <a:gd name="connsiteY0" fmla="*/ 304810 h 609620"/>
                <a:gd name="connsiteX1" fmla="*/ 620703 w 1212509"/>
                <a:gd name="connsiteY1" fmla="*/ 0 h 609620"/>
                <a:gd name="connsiteX2" fmla="*/ 1212509 w 1212509"/>
                <a:gd name="connsiteY2" fmla="*/ 304810 h 609620"/>
                <a:gd name="connsiteX3" fmla="*/ 620703 w 1212509"/>
                <a:gd name="connsiteY3" fmla="*/ 609620 h 609620"/>
                <a:gd name="connsiteX4" fmla="*/ 28897 w 1212509"/>
                <a:gd name="connsiteY4" fmla="*/ 304810 h 609620"/>
                <a:gd name="connsiteX0" fmla="*/ 79892 w 1263504"/>
                <a:gd name="connsiteY0" fmla="*/ 304810 h 610432"/>
                <a:gd name="connsiteX1" fmla="*/ 671698 w 1263504"/>
                <a:gd name="connsiteY1" fmla="*/ 0 h 610432"/>
                <a:gd name="connsiteX2" fmla="*/ 1263504 w 1263504"/>
                <a:gd name="connsiteY2" fmla="*/ 304810 h 610432"/>
                <a:gd name="connsiteX3" fmla="*/ 671698 w 1263504"/>
                <a:gd name="connsiteY3" fmla="*/ 609620 h 610432"/>
                <a:gd name="connsiteX4" fmla="*/ 69667 w 1263504"/>
                <a:gd name="connsiteY4" fmla="*/ 391383 h 610432"/>
                <a:gd name="connsiteX5" fmla="*/ 79892 w 1263504"/>
                <a:gd name="connsiteY5" fmla="*/ 304810 h 610432"/>
                <a:gd name="connsiteX0" fmla="*/ 100205 w 1283817"/>
                <a:gd name="connsiteY0" fmla="*/ 304810 h 610432"/>
                <a:gd name="connsiteX1" fmla="*/ 692011 w 1283817"/>
                <a:gd name="connsiteY1" fmla="*/ 0 h 610432"/>
                <a:gd name="connsiteX2" fmla="*/ 1283817 w 1283817"/>
                <a:gd name="connsiteY2" fmla="*/ 304810 h 610432"/>
                <a:gd name="connsiteX3" fmla="*/ 692011 w 1283817"/>
                <a:gd name="connsiteY3" fmla="*/ 609620 h 610432"/>
                <a:gd name="connsiteX4" fmla="*/ 89980 w 1283817"/>
                <a:gd name="connsiteY4" fmla="*/ 391383 h 610432"/>
                <a:gd name="connsiteX5" fmla="*/ 100205 w 1283817"/>
                <a:gd name="connsiteY5" fmla="*/ 304810 h 610432"/>
                <a:gd name="connsiteX0" fmla="*/ 100205 w 1283817"/>
                <a:gd name="connsiteY0" fmla="*/ 304810 h 610469"/>
                <a:gd name="connsiteX1" fmla="*/ 692011 w 1283817"/>
                <a:gd name="connsiteY1" fmla="*/ 0 h 610469"/>
                <a:gd name="connsiteX2" fmla="*/ 1283817 w 1283817"/>
                <a:gd name="connsiteY2" fmla="*/ 304810 h 610469"/>
                <a:gd name="connsiteX3" fmla="*/ 692011 w 1283817"/>
                <a:gd name="connsiteY3" fmla="*/ 609620 h 610469"/>
                <a:gd name="connsiteX4" fmla="*/ 89980 w 1283817"/>
                <a:gd name="connsiteY4" fmla="*/ 391383 h 610469"/>
                <a:gd name="connsiteX5" fmla="*/ 100205 w 1283817"/>
                <a:gd name="connsiteY5" fmla="*/ 304810 h 610469"/>
                <a:gd name="connsiteX0" fmla="*/ 68692 w 1252304"/>
                <a:gd name="connsiteY0" fmla="*/ 304810 h 611601"/>
                <a:gd name="connsiteX1" fmla="*/ 660498 w 1252304"/>
                <a:gd name="connsiteY1" fmla="*/ 0 h 611601"/>
                <a:gd name="connsiteX2" fmla="*/ 1252304 w 1252304"/>
                <a:gd name="connsiteY2" fmla="*/ 304810 h 611601"/>
                <a:gd name="connsiteX3" fmla="*/ 660498 w 1252304"/>
                <a:gd name="connsiteY3" fmla="*/ 609620 h 611601"/>
                <a:gd name="connsiteX4" fmla="*/ 78352 w 1252304"/>
                <a:gd name="connsiteY4" fmla="*/ 427552 h 611601"/>
                <a:gd name="connsiteX5" fmla="*/ 68692 w 1252304"/>
                <a:gd name="connsiteY5" fmla="*/ 304810 h 611601"/>
                <a:gd name="connsiteX0" fmla="*/ 63514 w 1247126"/>
                <a:gd name="connsiteY0" fmla="*/ 304810 h 611601"/>
                <a:gd name="connsiteX1" fmla="*/ 655320 w 1247126"/>
                <a:gd name="connsiteY1" fmla="*/ 0 h 611601"/>
                <a:gd name="connsiteX2" fmla="*/ 1247126 w 1247126"/>
                <a:gd name="connsiteY2" fmla="*/ 304810 h 611601"/>
                <a:gd name="connsiteX3" fmla="*/ 655320 w 1247126"/>
                <a:gd name="connsiteY3" fmla="*/ 609620 h 611601"/>
                <a:gd name="connsiteX4" fmla="*/ 73174 w 1247126"/>
                <a:gd name="connsiteY4" fmla="*/ 427552 h 611601"/>
                <a:gd name="connsiteX5" fmla="*/ 63514 w 1247126"/>
                <a:gd name="connsiteY5" fmla="*/ 304810 h 611601"/>
                <a:gd name="connsiteX0" fmla="*/ 64825 w 1248437"/>
                <a:gd name="connsiteY0" fmla="*/ 273102 h 579893"/>
                <a:gd name="connsiteX1" fmla="*/ 676013 w 1248437"/>
                <a:gd name="connsiteY1" fmla="*/ 0 h 579893"/>
                <a:gd name="connsiteX2" fmla="*/ 1248437 w 1248437"/>
                <a:gd name="connsiteY2" fmla="*/ 273102 h 579893"/>
                <a:gd name="connsiteX3" fmla="*/ 656631 w 1248437"/>
                <a:gd name="connsiteY3" fmla="*/ 577912 h 579893"/>
                <a:gd name="connsiteX4" fmla="*/ 74485 w 1248437"/>
                <a:gd name="connsiteY4" fmla="*/ 395844 h 579893"/>
                <a:gd name="connsiteX5" fmla="*/ 64825 w 1248437"/>
                <a:gd name="connsiteY5" fmla="*/ 273102 h 579893"/>
                <a:gd name="connsiteX0" fmla="*/ 64825 w 1248437"/>
                <a:gd name="connsiteY0" fmla="*/ 273102 h 585762"/>
                <a:gd name="connsiteX1" fmla="*/ 676013 w 1248437"/>
                <a:gd name="connsiteY1" fmla="*/ 0 h 585762"/>
                <a:gd name="connsiteX2" fmla="*/ 1248437 w 1248437"/>
                <a:gd name="connsiteY2" fmla="*/ 273102 h 585762"/>
                <a:gd name="connsiteX3" fmla="*/ 664078 w 1248437"/>
                <a:gd name="connsiteY3" fmla="*/ 583852 h 585762"/>
                <a:gd name="connsiteX4" fmla="*/ 74485 w 1248437"/>
                <a:gd name="connsiteY4" fmla="*/ 395844 h 585762"/>
                <a:gd name="connsiteX5" fmla="*/ 64825 w 1248437"/>
                <a:gd name="connsiteY5" fmla="*/ 273102 h 585762"/>
                <a:gd name="connsiteX0" fmla="*/ 76100 w 1236010"/>
                <a:gd name="connsiteY0" fmla="*/ 203315 h 586419"/>
                <a:gd name="connsiteX1" fmla="*/ 663586 w 1236010"/>
                <a:gd name="connsiteY1" fmla="*/ 657 h 586419"/>
                <a:gd name="connsiteX2" fmla="*/ 1236010 w 1236010"/>
                <a:gd name="connsiteY2" fmla="*/ 273759 h 586419"/>
                <a:gd name="connsiteX3" fmla="*/ 651651 w 1236010"/>
                <a:gd name="connsiteY3" fmla="*/ 584509 h 586419"/>
                <a:gd name="connsiteX4" fmla="*/ 62058 w 1236010"/>
                <a:gd name="connsiteY4" fmla="*/ 396501 h 586419"/>
                <a:gd name="connsiteX5" fmla="*/ 76100 w 1236010"/>
                <a:gd name="connsiteY5" fmla="*/ 203315 h 586419"/>
                <a:gd name="connsiteX0" fmla="*/ 76100 w 1236010"/>
                <a:gd name="connsiteY0" fmla="*/ 203315 h 586629"/>
                <a:gd name="connsiteX1" fmla="*/ 663586 w 1236010"/>
                <a:gd name="connsiteY1" fmla="*/ 657 h 586629"/>
                <a:gd name="connsiteX2" fmla="*/ 1236010 w 1236010"/>
                <a:gd name="connsiteY2" fmla="*/ 273759 h 586629"/>
                <a:gd name="connsiteX3" fmla="*/ 651651 w 1236010"/>
                <a:gd name="connsiteY3" fmla="*/ 584509 h 586629"/>
                <a:gd name="connsiteX4" fmla="*/ 62058 w 1236010"/>
                <a:gd name="connsiteY4" fmla="*/ 396501 h 586629"/>
                <a:gd name="connsiteX5" fmla="*/ 76100 w 1236010"/>
                <a:gd name="connsiteY5" fmla="*/ 203315 h 586629"/>
                <a:gd name="connsiteX0" fmla="*/ 63671 w 1223581"/>
                <a:gd name="connsiteY0" fmla="*/ 203317 h 586719"/>
                <a:gd name="connsiteX1" fmla="*/ 651157 w 1223581"/>
                <a:gd name="connsiteY1" fmla="*/ 659 h 586719"/>
                <a:gd name="connsiteX2" fmla="*/ 1223581 w 1223581"/>
                <a:gd name="connsiteY2" fmla="*/ 273761 h 586719"/>
                <a:gd name="connsiteX3" fmla="*/ 639222 w 1223581"/>
                <a:gd name="connsiteY3" fmla="*/ 584511 h 586719"/>
                <a:gd name="connsiteX4" fmla="*/ 72441 w 1223581"/>
                <a:gd name="connsiteY4" fmla="*/ 398454 h 586719"/>
                <a:gd name="connsiteX5" fmla="*/ 63671 w 1223581"/>
                <a:gd name="connsiteY5" fmla="*/ 203317 h 586719"/>
                <a:gd name="connsiteX0" fmla="*/ 82151 w 1242061"/>
                <a:gd name="connsiteY0" fmla="*/ 203317 h 586719"/>
                <a:gd name="connsiteX1" fmla="*/ 669637 w 1242061"/>
                <a:gd name="connsiteY1" fmla="*/ 659 h 586719"/>
                <a:gd name="connsiteX2" fmla="*/ 1242061 w 1242061"/>
                <a:gd name="connsiteY2" fmla="*/ 273761 h 586719"/>
                <a:gd name="connsiteX3" fmla="*/ 657702 w 1242061"/>
                <a:gd name="connsiteY3" fmla="*/ 584511 h 586719"/>
                <a:gd name="connsiteX4" fmla="*/ 90921 w 1242061"/>
                <a:gd name="connsiteY4" fmla="*/ 398454 h 586719"/>
                <a:gd name="connsiteX5" fmla="*/ 82151 w 1242061"/>
                <a:gd name="connsiteY5" fmla="*/ 203317 h 586719"/>
                <a:gd name="connsiteX0" fmla="*/ 116254 w 1276164"/>
                <a:gd name="connsiteY0" fmla="*/ 203317 h 586719"/>
                <a:gd name="connsiteX1" fmla="*/ 703740 w 1276164"/>
                <a:gd name="connsiteY1" fmla="*/ 659 h 586719"/>
                <a:gd name="connsiteX2" fmla="*/ 1276164 w 1276164"/>
                <a:gd name="connsiteY2" fmla="*/ 273761 h 586719"/>
                <a:gd name="connsiteX3" fmla="*/ 691805 w 1276164"/>
                <a:gd name="connsiteY3" fmla="*/ 584511 h 586719"/>
                <a:gd name="connsiteX4" fmla="*/ 125024 w 1276164"/>
                <a:gd name="connsiteY4" fmla="*/ 398454 h 586719"/>
                <a:gd name="connsiteX5" fmla="*/ 116254 w 1276164"/>
                <a:gd name="connsiteY5" fmla="*/ 203317 h 586719"/>
                <a:gd name="connsiteX0" fmla="*/ 132710 w 1292620"/>
                <a:gd name="connsiteY0" fmla="*/ 203682 h 587084"/>
                <a:gd name="connsiteX1" fmla="*/ 720196 w 1292620"/>
                <a:gd name="connsiteY1" fmla="*/ 1024 h 587084"/>
                <a:gd name="connsiteX2" fmla="*/ 1292620 w 1292620"/>
                <a:gd name="connsiteY2" fmla="*/ 274126 h 587084"/>
                <a:gd name="connsiteX3" fmla="*/ 708261 w 1292620"/>
                <a:gd name="connsiteY3" fmla="*/ 584876 h 587084"/>
                <a:gd name="connsiteX4" fmla="*/ 141480 w 1292620"/>
                <a:gd name="connsiteY4" fmla="*/ 398819 h 587084"/>
                <a:gd name="connsiteX5" fmla="*/ 132710 w 1292620"/>
                <a:gd name="connsiteY5" fmla="*/ 203682 h 587084"/>
                <a:gd name="connsiteX0" fmla="*/ 136878 w 1296788"/>
                <a:gd name="connsiteY0" fmla="*/ 203633 h 587035"/>
                <a:gd name="connsiteX1" fmla="*/ 724364 w 1296788"/>
                <a:gd name="connsiteY1" fmla="*/ 975 h 587035"/>
                <a:gd name="connsiteX2" fmla="*/ 1296788 w 1296788"/>
                <a:gd name="connsiteY2" fmla="*/ 274077 h 587035"/>
                <a:gd name="connsiteX3" fmla="*/ 712429 w 1296788"/>
                <a:gd name="connsiteY3" fmla="*/ 584827 h 587035"/>
                <a:gd name="connsiteX4" fmla="*/ 145648 w 1296788"/>
                <a:gd name="connsiteY4" fmla="*/ 398770 h 587035"/>
                <a:gd name="connsiteX5" fmla="*/ 136878 w 1296788"/>
                <a:gd name="connsiteY5" fmla="*/ 203633 h 587035"/>
                <a:gd name="connsiteX0" fmla="*/ 160711 w 1279487"/>
                <a:gd name="connsiteY0" fmla="*/ 188359 h 587686"/>
                <a:gd name="connsiteX1" fmla="*/ 707063 w 1279487"/>
                <a:gd name="connsiteY1" fmla="*/ 1626 h 587686"/>
                <a:gd name="connsiteX2" fmla="*/ 1279487 w 1279487"/>
                <a:gd name="connsiteY2" fmla="*/ 274728 h 587686"/>
                <a:gd name="connsiteX3" fmla="*/ 695128 w 1279487"/>
                <a:gd name="connsiteY3" fmla="*/ 585478 h 587686"/>
                <a:gd name="connsiteX4" fmla="*/ 128347 w 1279487"/>
                <a:gd name="connsiteY4" fmla="*/ 399421 h 587686"/>
                <a:gd name="connsiteX5" fmla="*/ 160711 w 1279487"/>
                <a:gd name="connsiteY5" fmla="*/ 188359 h 587686"/>
                <a:gd name="connsiteX0" fmla="*/ 110453 w 1229229"/>
                <a:gd name="connsiteY0" fmla="*/ 187842 h 589152"/>
                <a:gd name="connsiteX1" fmla="*/ 656805 w 1229229"/>
                <a:gd name="connsiteY1" fmla="*/ 1109 h 589152"/>
                <a:gd name="connsiteX2" fmla="*/ 1229229 w 1229229"/>
                <a:gd name="connsiteY2" fmla="*/ 274211 h 589152"/>
                <a:gd name="connsiteX3" fmla="*/ 644870 w 1229229"/>
                <a:gd name="connsiteY3" fmla="*/ 584961 h 589152"/>
                <a:gd name="connsiteX4" fmla="*/ 124746 w 1229229"/>
                <a:gd name="connsiteY4" fmla="*/ 432061 h 589152"/>
                <a:gd name="connsiteX5" fmla="*/ 110453 w 1229229"/>
                <a:gd name="connsiteY5" fmla="*/ 187842 h 589152"/>
                <a:gd name="connsiteX0" fmla="*/ 140354 w 1259130"/>
                <a:gd name="connsiteY0" fmla="*/ 187842 h 589152"/>
                <a:gd name="connsiteX1" fmla="*/ 686706 w 1259130"/>
                <a:gd name="connsiteY1" fmla="*/ 1109 h 589152"/>
                <a:gd name="connsiteX2" fmla="*/ 1259130 w 1259130"/>
                <a:gd name="connsiteY2" fmla="*/ 274211 h 589152"/>
                <a:gd name="connsiteX3" fmla="*/ 674771 w 1259130"/>
                <a:gd name="connsiteY3" fmla="*/ 584961 h 589152"/>
                <a:gd name="connsiteX4" fmla="*/ 154647 w 1259130"/>
                <a:gd name="connsiteY4" fmla="*/ 432061 h 589152"/>
                <a:gd name="connsiteX5" fmla="*/ 140354 w 1259130"/>
                <a:gd name="connsiteY5" fmla="*/ 187842 h 589152"/>
                <a:gd name="connsiteX0" fmla="*/ 140354 w 1259130"/>
                <a:gd name="connsiteY0" fmla="*/ 187842 h 610372"/>
                <a:gd name="connsiteX1" fmla="*/ 686706 w 1259130"/>
                <a:gd name="connsiteY1" fmla="*/ 1109 h 610372"/>
                <a:gd name="connsiteX2" fmla="*/ 1259130 w 1259130"/>
                <a:gd name="connsiteY2" fmla="*/ 274211 h 610372"/>
                <a:gd name="connsiteX3" fmla="*/ 661414 w 1259130"/>
                <a:gd name="connsiteY3" fmla="*/ 606797 h 610372"/>
                <a:gd name="connsiteX4" fmla="*/ 154647 w 1259130"/>
                <a:gd name="connsiteY4" fmla="*/ 432061 h 610372"/>
                <a:gd name="connsiteX5" fmla="*/ 140354 w 1259130"/>
                <a:gd name="connsiteY5" fmla="*/ 187842 h 610372"/>
                <a:gd name="connsiteX0" fmla="*/ 140618 w 1259394"/>
                <a:gd name="connsiteY0" fmla="*/ 179478 h 602008"/>
                <a:gd name="connsiteX1" fmla="*/ 692437 w 1259394"/>
                <a:gd name="connsiteY1" fmla="*/ 1167 h 602008"/>
                <a:gd name="connsiteX2" fmla="*/ 1259394 w 1259394"/>
                <a:gd name="connsiteY2" fmla="*/ 265847 h 602008"/>
                <a:gd name="connsiteX3" fmla="*/ 661678 w 1259394"/>
                <a:gd name="connsiteY3" fmla="*/ 598433 h 602008"/>
                <a:gd name="connsiteX4" fmla="*/ 154911 w 1259394"/>
                <a:gd name="connsiteY4" fmla="*/ 423697 h 602008"/>
                <a:gd name="connsiteX5" fmla="*/ 140618 w 1259394"/>
                <a:gd name="connsiteY5" fmla="*/ 179478 h 602008"/>
                <a:gd name="connsiteX0" fmla="*/ 140618 w 1261762"/>
                <a:gd name="connsiteY0" fmla="*/ 179478 h 604442"/>
                <a:gd name="connsiteX1" fmla="*/ 692437 w 1261762"/>
                <a:gd name="connsiteY1" fmla="*/ 1167 h 604442"/>
                <a:gd name="connsiteX2" fmla="*/ 1259394 w 1261762"/>
                <a:gd name="connsiteY2" fmla="*/ 265847 h 604442"/>
                <a:gd name="connsiteX3" fmla="*/ 885951 w 1261762"/>
                <a:gd name="connsiteY3" fmla="*/ 535738 h 604442"/>
                <a:gd name="connsiteX4" fmla="*/ 661678 w 1261762"/>
                <a:gd name="connsiteY4" fmla="*/ 598433 h 604442"/>
                <a:gd name="connsiteX5" fmla="*/ 154911 w 1261762"/>
                <a:gd name="connsiteY5" fmla="*/ 423697 h 604442"/>
                <a:gd name="connsiteX6" fmla="*/ 140618 w 1261762"/>
                <a:gd name="connsiteY6" fmla="*/ 179478 h 604442"/>
                <a:gd name="connsiteX0" fmla="*/ 140618 w 1261762"/>
                <a:gd name="connsiteY0" fmla="*/ 179478 h 601910"/>
                <a:gd name="connsiteX1" fmla="*/ 692437 w 1261762"/>
                <a:gd name="connsiteY1" fmla="*/ 1167 h 601910"/>
                <a:gd name="connsiteX2" fmla="*/ 1259394 w 1261762"/>
                <a:gd name="connsiteY2" fmla="*/ 265847 h 601910"/>
                <a:gd name="connsiteX3" fmla="*/ 885951 w 1261762"/>
                <a:gd name="connsiteY3" fmla="*/ 535738 h 601910"/>
                <a:gd name="connsiteX4" fmla="*/ 661678 w 1261762"/>
                <a:gd name="connsiteY4" fmla="*/ 598433 h 601910"/>
                <a:gd name="connsiteX5" fmla="*/ 154911 w 1261762"/>
                <a:gd name="connsiteY5" fmla="*/ 423697 h 601910"/>
                <a:gd name="connsiteX6" fmla="*/ 140618 w 1261762"/>
                <a:gd name="connsiteY6" fmla="*/ 179478 h 601910"/>
                <a:gd name="connsiteX0" fmla="*/ 885951 w 1350834"/>
                <a:gd name="connsiteY0" fmla="*/ 535738 h 601910"/>
                <a:gd name="connsiteX1" fmla="*/ 661678 w 1350834"/>
                <a:gd name="connsiteY1" fmla="*/ 598433 h 601910"/>
                <a:gd name="connsiteX2" fmla="*/ 154911 w 1350834"/>
                <a:gd name="connsiteY2" fmla="*/ 423697 h 601910"/>
                <a:gd name="connsiteX3" fmla="*/ 140618 w 1350834"/>
                <a:gd name="connsiteY3" fmla="*/ 179478 h 601910"/>
                <a:gd name="connsiteX4" fmla="*/ 692437 w 1350834"/>
                <a:gd name="connsiteY4" fmla="*/ 1167 h 601910"/>
                <a:gd name="connsiteX5" fmla="*/ 1350834 w 1350834"/>
                <a:gd name="connsiteY5" fmla="*/ 357287 h 601910"/>
                <a:gd name="connsiteX0" fmla="*/ 917658 w 1350834"/>
                <a:gd name="connsiteY0" fmla="*/ 516357 h 600446"/>
                <a:gd name="connsiteX1" fmla="*/ 661678 w 1350834"/>
                <a:gd name="connsiteY1" fmla="*/ 598433 h 600446"/>
                <a:gd name="connsiteX2" fmla="*/ 154911 w 1350834"/>
                <a:gd name="connsiteY2" fmla="*/ 423697 h 600446"/>
                <a:gd name="connsiteX3" fmla="*/ 140618 w 1350834"/>
                <a:gd name="connsiteY3" fmla="*/ 179478 h 600446"/>
                <a:gd name="connsiteX4" fmla="*/ 692437 w 1350834"/>
                <a:gd name="connsiteY4" fmla="*/ 1167 h 600446"/>
                <a:gd name="connsiteX5" fmla="*/ 1350834 w 1350834"/>
                <a:gd name="connsiteY5" fmla="*/ 357287 h 600446"/>
                <a:gd name="connsiteX0" fmla="*/ 917658 w 1350834"/>
                <a:gd name="connsiteY0" fmla="*/ 532075 h 616164"/>
                <a:gd name="connsiteX1" fmla="*/ 661678 w 1350834"/>
                <a:gd name="connsiteY1" fmla="*/ 614151 h 616164"/>
                <a:gd name="connsiteX2" fmla="*/ 154911 w 1350834"/>
                <a:gd name="connsiteY2" fmla="*/ 439415 h 616164"/>
                <a:gd name="connsiteX3" fmla="*/ 140618 w 1350834"/>
                <a:gd name="connsiteY3" fmla="*/ 195196 h 616164"/>
                <a:gd name="connsiteX4" fmla="*/ 692437 w 1350834"/>
                <a:gd name="connsiteY4" fmla="*/ 16885 h 616164"/>
                <a:gd name="connsiteX5" fmla="*/ 845083 w 1350834"/>
                <a:gd name="connsiteY5" fmla="*/ 47726 h 616164"/>
                <a:gd name="connsiteX6" fmla="*/ 1350834 w 1350834"/>
                <a:gd name="connsiteY6" fmla="*/ 373005 h 616164"/>
                <a:gd name="connsiteX0" fmla="*/ 917658 w 1015316"/>
                <a:gd name="connsiteY0" fmla="*/ 532075 h 616164"/>
                <a:gd name="connsiteX1" fmla="*/ 661678 w 1015316"/>
                <a:gd name="connsiteY1" fmla="*/ 614151 h 616164"/>
                <a:gd name="connsiteX2" fmla="*/ 154911 w 1015316"/>
                <a:gd name="connsiteY2" fmla="*/ 439415 h 616164"/>
                <a:gd name="connsiteX3" fmla="*/ 140618 w 1015316"/>
                <a:gd name="connsiteY3" fmla="*/ 195196 h 616164"/>
                <a:gd name="connsiteX4" fmla="*/ 692437 w 1015316"/>
                <a:gd name="connsiteY4" fmla="*/ 16885 h 616164"/>
                <a:gd name="connsiteX5" fmla="*/ 845083 w 1015316"/>
                <a:gd name="connsiteY5" fmla="*/ 47726 h 616164"/>
                <a:gd name="connsiteX6" fmla="*/ 1015316 w 1015316"/>
                <a:gd name="connsiteY6" fmla="*/ 141910 h 616164"/>
                <a:gd name="connsiteX0" fmla="*/ 917658 w 1015316"/>
                <a:gd name="connsiteY0" fmla="*/ 515709 h 599798"/>
                <a:gd name="connsiteX1" fmla="*/ 661678 w 1015316"/>
                <a:gd name="connsiteY1" fmla="*/ 597785 h 599798"/>
                <a:gd name="connsiteX2" fmla="*/ 154911 w 1015316"/>
                <a:gd name="connsiteY2" fmla="*/ 423049 h 599798"/>
                <a:gd name="connsiteX3" fmla="*/ 140618 w 1015316"/>
                <a:gd name="connsiteY3" fmla="*/ 178830 h 599798"/>
                <a:gd name="connsiteX4" fmla="*/ 692437 w 1015316"/>
                <a:gd name="connsiteY4" fmla="*/ 519 h 599798"/>
                <a:gd name="connsiteX5" fmla="*/ 1015316 w 1015316"/>
                <a:gd name="connsiteY5" fmla="*/ 125544 h 599798"/>
                <a:gd name="connsiteX0" fmla="*/ 917658 w 917658"/>
                <a:gd name="connsiteY0" fmla="*/ 523800 h 607889"/>
                <a:gd name="connsiteX1" fmla="*/ 661678 w 917658"/>
                <a:gd name="connsiteY1" fmla="*/ 605876 h 607889"/>
                <a:gd name="connsiteX2" fmla="*/ 154911 w 917658"/>
                <a:gd name="connsiteY2" fmla="*/ 431140 h 607889"/>
                <a:gd name="connsiteX3" fmla="*/ 140618 w 917658"/>
                <a:gd name="connsiteY3" fmla="*/ 186921 h 607889"/>
                <a:gd name="connsiteX4" fmla="*/ 692437 w 917658"/>
                <a:gd name="connsiteY4" fmla="*/ 8610 h 607889"/>
                <a:gd name="connsiteX5" fmla="*/ 864946 w 917658"/>
                <a:gd name="connsiteY5" fmla="*/ 42112 h 607889"/>
                <a:gd name="connsiteX0" fmla="*/ 917658 w 917658"/>
                <a:gd name="connsiteY0" fmla="*/ 521812 h 605901"/>
                <a:gd name="connsiteX1" fmla="*/ 661678 w 917658"/>
                <a:gd name="connsiteY1" fmla="*/ 603888 h 605901"/>
                <a:gd name="connsiteX2" fmla="*/ 154911 w 917658"/>
                <a:gd name="connsiteY2" fmla="*/ 429152 h 605901"/>
                <a:gd name="connsiteX3" fmla="*/ 140618 w 917658"/>
                <a:gd name="connsiteY3" fmla="*/ 184933 h 605901"/>
                <a:gd name="connsiteX4" fmla="*/ 692437 w 917658"/>
                <a:gd name="connsiteY4" fmla="*/ 6622 h 605901"/>
                <a:gd name="connsiteX5" fmla="*/ 864946 w 917658"/>
                <a:gd name="connsiteY5" fmla="*/ 40124 h 605901"/>
                <a:gd name="connsiteX0" fmla="*/ 917658 w 917658"/>
                <a:gd name="connsiteY0" fmla="*/ 515934 h 600023"/>
                <a:gd name="connsiteX1" fmla="*/ 661678 w 917658"/>
                <a:gd name="connsiteY1" fmla="*/ 598010 h 600023"/>
                <a:gd name="connsiteX2" fmla="*/ 154911 w 917658"/>
                <a:gd name="connsiteY2" fmla="*/ 423274 h 600023"/>
                <a:gd name="connsiteX3" fmla="*/ 140618 w 917658"/>
                <a:gd name="connsiteY3" fmla="*/ 179055 h 600023"/>
                <a:gd name="connsiteX4" fmla="*/ 692437 w 917658"/>
                <a:gd name="connsiteY4" fmla="*/ 744 h 600023"/>
                <a:gd name="connsiteX5" fmla="*/ 887370 w 917658"/>
                <a:gd name="connsiteY5" fmla="*/ 113056 h 600023"/>
                <a:gd name="connsiteX0" fmla="*/ 917658 w 917658"/>
                <a:gd name="connsiteY0" fmla="*/ 520513 h 604602"/>
                <a:gd name="connsiteX1" fmla="*/ 661678 w 917658"/>
                <a:gd name="connsiteY1" fmla="*/ 602589 h 604602"/>
                <a:gd name="connsiteX2" fmla="*/ 154911 w 917658"/>
                <a:gd name="connsiteY2" fmla="*/ 427853 h 604602"/>
                <a:gd name="connsiteX3" fmla="*/ 140618 w 917658"/>
                <a:gd name="connsiteY3" fmla="*/ 183634 h 604602"/>
                <a:gd name="connsiteX4" fmla="*/ 692437 w 917658"/>
                <a:gd name="connsiteY4" fmla="*/ 5323 h 604602"/>
                <a:gd name="connsiteX5" fmla="*/ 865951 w 917658"/>
                <a:gd name="connsiteY5" fmla="*/ 47750 h 604602"/>
                <a:gd name="connsiteX0" fmla="*/ 917658 w 917658"/>
                <a:gd name="connsiteY0" fmla="*/ 527117 h 611206"/>
                <a:gd name="connsiteX1" fmla="*/ 661678 w 917658"/>
                <a:gd name="connsiteY1" fmla="*/ 609193 h 611206"/>
                <a:gd name="connsiteX2" fmla="*/ 154911 w 917658"/>
                <a:gd name="connsiteY2" fmla="*/ 434457 h 611206"/>
                <a:gd name="connsiteX3" fmla="*/ 140618 w 917658"/>
                <a:gd name="connsiteY3" fmla="*/ 190238 h 611206"/>
                <a:gd name="connsiteX4" fmla="*/ 692437 w 917658"/>
                <a:gd name="connsiteY4" fmla="*/ 11927 h 611206"/>
                <a:gd name="connsiteX5" fmla="*/ 814833 w 917658"/>
                <a:gd name="connsiteY5" fmla="*/ 21699 h 611206"/>
                <a:gd name="connsiteX0" fmla="*/ 917658 w 917658"/>
                <a:gd name="connsiteY0" fmla="*/ 515190 h 599279"/>
                <a:gd name="connsiteX1" fmla="*/ 661678 w 917658"/>
                <a:gd name="connsiteY1" fmla="*/ 597266 h 599279"/>
                <a:gd name="connsiteX2" fmla="*/ 154911 w 917658"/>
                <a:gd name="connsiteY2" fmla="*/ 422530 h 599279"/>
                <a:gd name="connsiteX3" fmla="*/ 140618 w 917658"/>
                <a:gd name="connsiteY3" fmla="*/ 178311 h 599279"/>
                <a:gd name="connsiteX4" fmla="*/ 692437 w 917658"/>
                <a:gd name="connsiteY4" fmla="*/ 0 h 599279"/>
                <a:gd name="connsiteX0" fmla="*/ 919954 w 919954"/>
                <a:gd name="connsiteY0" fmla="*/ 518231 h 602320"/>
                <a:gd name="connsiteX1" fmla="*/ 663974 w 919954"/>
                <a:gd name="connsiteY1" fmla="*/ 600307 h 602320"/>
                <a:gd name="connsiteX2" fmla="*/ 157207 w 919954"/>
                <a:gd name="connsiteY2" fmla="*/ 425571 h 602320"/>
                <a:gd name="connsiteX3" fmla="*/ 142914 w 919954"/>
                <a:gd name="connsiteY3" fmla="*/ 181352 h 602320"/>
                <a:gd name="connsiteX4" fmla="*/ 741835 w 919954"/>
                <a:gd name="connsiteY4" fmla="*/ 0 h 602320"/>
                <a:gd name="connsiteX0" fmla="*/ 919954 w 919954"/>
                <a:gd name="connsiteY0" fmla="*/ 518578 h 602667"/>
                <a:gd name="connsiteX1" fmla="*/ 663974 w 919954"/>
                <a:gd name="connsiteY1" fmla="*/ 600654 h 602667"/>
                <a:gd name="connsiteX2" fmla="*/ 157207 w 919954"/>
                <a:gd name="connsiteY2" fmla="*/ 425918 h 602667"/>
                <a:gd name="connsiteX3" fmla="*/ 142914 w 919954"/>
                <a:gd name="connsiteY3" fmla="*/ 181699 h 602667"/>
                <a:gd name="connsiteX4" fmla="*/ 741835 w 919954"/>
                <a:gd name="connsiteY4" fmla="*/ 347 h 602667"/>
                <a:gd name="connsiteX0" fmla="*/ 892410 w 892410"/>
                <a:gd name="connsiteY0" fmla="*/ 518582 h 602352"/>
                <a:gd name="connsiteX1" fmla="*/ 636430 w 892410"/>
                <a:gd name="connsiteY1" fmla="*/ 600658 h 602352"/>
                <a:gd name="connsiteX2" fmla="*/ 171327 w 892410"/>
                <a:gd name="connsiteY2" fmla="*/ 434789 h 602352"/>
                <a:gd name="connsiteX3" fmla="*/ 115370 w 892410"/>
                <a:gd name="connsiteY3" fmla="*/ 181703 h 602352"/>
                <a:gd name="connsiteX4" fmla="*/ 714291 w 892410"/>
                <a:gd name="connsiteY4" fmla="*/ 351 h 602352"/>
                <a:gd name="connsiteX0" fmla="*/ 892410 w 892410"/>
                <a:gd name="connsiteY0" fmla="*/ 518582 h 602352"/>
                <a:gd name="connsiteX1" fmla="*/ 636430 w 892410"/>
                <a:gd name="connsiteY1" fmla="*/ 600658 h 602352"/>
                <a:gd name="connsiteX2" fmla="*/ 413945 w 892410"/>
                <a:gd name="connsiteY2" fmla="*/ 543049 h 602352"/>
                <a:gd name="connsiteX3" fmla="*/ 171327 w 892410"/>
                <a:gd name="connsiteY3" fmla="*/ 434789 h 602352"/>
                <a:gd name="connsiteX4" fmla="*/ 115370 w 892410"/>
                <a:gd name="connsiteY4" fmla="*/ 181703 h 602352"/>
                <a:gd name="connsiteX5" fmla="*/ 714291 w 892410"/>
                <a:gd name="connsiteY5" fmla="*/ 351 h 602352"/>
                <a:gd name="connsiteX0" fmla="*/ 892410 w 892410"/>
                <a:gd name="connsiteY0" fmla="*/ 518582 h 607357"/>
                <a:gd name="connsiteX1" fmla="*/ 636430 w 892410"/>
                <a:gd name="connsiteY1" fmla="*/ 600658 h 607357"/>
                <a:gd name="connsiteX2" fmla="*/ 414001 w 892410"/>
                <a:gd name="connsiteY2" fmla="*/ 583708 h 607357"/>
                <a:gd name="connsiteX3" fmla="*/ 171327 w 892410"/>
                <a:gd name="connsiteY3" fmla="*/ 434789 h 607357"/>
                <a:gd name="connsiteX4" fmla="*/ 115370 w 892410"/>
                <a:gd name="connsiteY4" fmla="*/ 181703 h 607357"/>
                <a:gd name="connsiteX5" fmla="*/ 714291 w 892410"/>
                <a:gd name="connsiteY5" fmla="*/ 351 h 607357"/>
                <a:gd name="connsiteX0" fmla="*/ 913873 w 913873"/>
                <a:gd name="connsiteY0" fmla="*/ 518579 h 607354"/>
                <a:gd name="connsiteX1" fmla="*/ 657893 w 913873"/>
                <a:gd name="connsiteY1" fmla="*/ 600655 h 607354"/>
                <a:gd name="connsiteX2" fmla="*/ 435464 w 913873"/>
                <a:gd name="connsiteY2" fmla="*/ 583705 h 607354"/>
                <a:gd name="connsiteX3" fmla="*/ 160050 w 913873"/>
                <a:gd name="connsiteY3" fmla="*/ 424914 h 607354"/>
                <a:gd name="connsiteX4" fmla="*/ 136833 w 913873"/>
                <a:gd name="connsiteY4" fmla="*/ 181700 h 607354"/>
                <a:gd name="connsiteX5" fmla="*/ 735754 w 913873"/>
                <a:gd name="connsiteY5" fmla="*/ 348 h 607354"/>
                <a:gd name="connsiteX0" fmla="*/ 913873 w 913873"/>
                <a:gd name="connsiteY0" fmla="*/ 518579 h 607354"/>
                <a:gd name="connsiteX1" fmla="*/ 657893 w 913873"/>
                <a:gd name="connsiteY1" fmla="*/ 600655 h 607354"/>
                <a:gd name="connsiteX2" fmla="*/ 435464 w 913873"/>
                <a:gd name="connsiteY2" fmla="*/ 583705 h 607354"/>
                <a:gd name="connsiteX3" fmla="*/ 160050 w 913873"/>
                <a:gd name="connsiteY3" fmla="*/ 424914 h 607354"/>
                <a:gd name="connsiteX4" fmla="*/ 136833 w 913873"/>
                <a:gd name="connsiteY4" fmla="*/ 181700 h 607354"/>
                <a:gd name="connsiteX5" fmla="*/ 735754 w 913873"/>
                <a:gd name="connsiteY5" fmla="*/ 348 h 607354"/>
                <a:gd name="connsiteX0" fmla="*/ 913873 w 913873"/>
                <a:gd name="connsiteY0" fmla="*/ 518579 h 607354"/>
                <a:gd name="connsiteX1" fmla="*/ 657893 w 913873"/>
                <a:gd name="connsiteY1" fmla="*/ 600655 h 607354"/>
                <a:gd name="connsiteX2" fmla="*/ 435464 w 913873"/>
                <a:gd name="connsiteY2" fmla="*/ 583705 h 607354"/>
                <a:gd name="connsiteX3" fmla="*/ 160050 w 913873"/>
                <a:gd name="connsiteY3" fmla="*/ 424914 h 607354"/>
                <a:gd name="connsiteX4" fmla="*/ 136833 w 913873"/>
                <a:gd name="connsiteY4" fmla="*/ 181700 h 607354"/>
                <a:gd name="connsiteX5" fmla="*/ 735754 w 913873"/>
                <a:gd name="connsiteY5" fmla="*/ 348 h 607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3873" h="607354">
                  <a:moveTo>
                    <a:pt x="913873" y="518579"/>
                  </a:moveTo>
                  <a:cubicBezTo>
                    <a:pt x="850897" y="538257"/>
                    <a:pt x="737628" y="589801"/>
                    <a:pt x="657893" y="600655"/>
                  </a:cubicBezTo>
                  <a:cubicBezTo>
                    <a:pt x="578158" y="611509"/>
                    <a:pt x="512981" y="611350"/>
                    <a:pt x="435464" y="583705"/>
                  </a:cubicBezTo>
                  <a:cubicBezTo>
                    <a:pt x="357947" y="556060"/>
                    <a:pt x="229139" y="476186"/>
                    <a:pt x="160050" y="424914"/>
                  </a:cubicBezTo>
                  <a:cubicBezTo>
                    <a:pt x="-127162" y="264295"/>
                    <a:pt x="40883" y="252461"/>
                    <a:pt x="136833" y="181700"/>
                  </a:cubicBezTo>
                  <a:cubicBezTo>
                    <a:pt x="232783" y="110939"/>
                    <a:pt x="599039" y="-7229"/>
                    <a:pt x="735754" y="348"/>
                  </a:cubicBezTo>
                </a:path>
              </a:pathLst>
            </a:custGeom>
            <a:noFill/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7C058BB-0FF9-4FA1-891A-C0675D4266CA}"/>
                </a:ext>
              </a:extLst>
            </p:cNvPr>
            <p:cNvSpPr/>
            <p:nvPr/>
          </p:nvSpPr>
          <p:spPr>
            <a:xfrm>
              <a:off x="2905125" y="5441950"/>
              <a:ext cx="406400" cy="412750"/>
            </a:xfrm>
            <a:custGeom>
              <a:avLst/>
              <a:gdLst>
                <a:gd name="connsiteX0" fmla="*/ 0 w 406400"/>
                <a:gd name="connsiteY0" fmla="*/ 412750 h 412750"/>
                <a:gd name="connsiteX1" fmla="*/ 200025 w 406400"/>
                <a:gd name="connsiteY1" fmla="*/ 161925 h 412750"/>
                <a:gd name="connsiteX2" fmla="*/ 406400 w 406400"/>
                <a:gd name="connsiteY2" fmla="*/ 0 h 41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6400" h="412750">
                  <a:moveTo>
                    <a:pt x="0" y="412750"/>
                  </a:moveTo>
                  <a:cubicBezTo>
                    <a:pt x="66146" y="321733"/>
                    <a:pt x="132292" y="230717"/>
                    <a:pt x="200025" y="161925"/>
                  </a:cubicBezTo>
                  <a:cubicBezTo>
                    <a:pt x="267758" y="93133"/>
                    <a:pt x="405342" y="9525"/>
                    <a:pt x="406400" y="0"/>
                  </a:cubicBezTo>
                </a:path>
              </a:pathLst>
            </a:custGeom>
            <a:noFill/>
            <a:ln w="73025" cap="rnd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748FEC56-C9A2-4F3E-8A94-3DDD503A5079}"/>
                </a:ext>
              </a:extLst>
            </p:cNvPr>
            <p:cNvCxnSpPr>
              <a:cxnSpLocks/>
            </p:cNvCxnSpPr>
            <p:nvPr/>
          </p:nvCxnSpPr>
          <p:spPr>
            <a:xfrm>
              <a:off x="3076575" y="5635625"/>
              <a:ext cx="0" cy="219075"/>
            </a:xfrm>
            <a:prstGeom prst="line">
              <a:avLst/>
            </a:prstGeom>
            <a:ln w="7302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9142A36B-812B-4E5F-989E-3257387F5618}"/>
                </a:ext>
              </a:extLst>
            </p:cNvPr>
            <p:cNvCxnSpPr>
              <a:cxnSpLocks/>
            </p:cNvCxnSpPr>
            <p:nvPr/>
          </p:nvCxnSpPr>
          <p:spPr>
            <a:xfrm>
              <a:off x="3235325" y="5519488"/>
              <a:ext cx="0" cy="219075"/>
            </a:xfrm>
            <a:prstGeom prst="line">
              <a:avLst/>
            </a:prstGeom>
            <a:ln w="7302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0797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>
            <a:extLst>
              <a:ext uri="{FF2B5EF4-FFF2-40B4-BE49-F238E27FC236}">
                <a16:creationId xmlns:a16="http://schemas.microsoft.com/office/drawing/2014/main" id="{872285A9-AE27-493D-8674-6C326594F7DF}"/>
              </a:ext>
            </a:extLst>
          </p:cNvPr>
          <p:cNvSpPr/>
          <p:nvPr/>
        </p:nvSpPr>
        <p:spPr>
          <a:xfrm rot="21030099">
            <a:off x="3777782" y="1185287"/>
            <a:ext cx="447760" cy="372831"/>
          </a:xfrm>
          <a:prstGeom prst="rtTriangle">
            <a:avLst/>
          </a:prstGeom>
          <a:solidFill>
            <a:srgbClr val="19DE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楕円 63">
            <a:extLst>
              <a:ext uri="{FF2B5EF4-FFF2-40B4-BE49-F238E27FC236}">
                <a16:creationId xmlns:a16="http://schemas.microsoft.com/office/drawing/2014/main" id="{1D182FC5-F98F-4113-A74F-5A311753BF02}"/>
              </a:ext>
            </a:extLst>
          </p:cNvPr>
          <p:cNvSpPr/>
          <p:nvPr/>
        </p:nvSpPr>
        <p:spPr>
          <a:xfrm rot="8485205">
            <a:off x="3779271" y="803385"/>
            <a:ext cx="913873" cy="607354"/>
          </a:xfrm>
          <a:custGeom>
            <a:avLst/>
            <a:gdLst>
              <a:gd name="connsiteX0" fmla="*/ 0 w 1183611"/>
              <a:gd name="connsiteY0" fmla="*/ 304810 h 609620"/>
              <a:gd name="connsiteX1" fmla="*/ 591806 w 1183611"/>
              <a:gd name="connsiteY1" fmla="*/ 0 h 609620"/>
              <a:gd name="connsiteX2" fmla="*/ 1183612 w 1183611"/>
              <a:gd name="connsiteY2" fmla="*/ 304810 h 609620"/>
              <a:gd name="connsiteX3" fmla="*/ 591806 w 1183611"/>
              <a:gd name="connsiteY3" fmla="*/ 609620 h 609620"/>
              <a:gd name="connsiteX4" fmla="*/ 0 w 1183611"/>
              <a:gd name="connsiteY4" fmla="*/ 304810 h 609620"/>
              <a:gd name="connsiteX0" fmla="*/ 28897 w 1212509"/>
              <a:gd name="connsiteY0" fmla="*/ 304810 h 609620"/>
              <a:gd name="connsiteX1" fmla="*/ 620703 w 1212509"/>
              <a:gd name="connsiteY1" fmla="*/ 0 h 609620"/>
              <a:gd name="connsiteX2" fmla="*/ 1212509 w 1212509"/>
              <a:gd name="connsiteY2" fmla="*/ 304810 h 609620"/>
              <a:gd name="connsiteX3" fmla="*/ 620703 w 1212509"/>
              <a:gd name="connsiteY3" fmla="*/ 609620 h 609620"/>
              <a:gd name="connsiteX4" fmla="*/ 28897 w 1212509"/>
              <a:gd name="connsiteY4" fmla="*/ 304810 h 609620"/>
              <a:gd name="connsiteX0" fmla="*/ 79892 w 1263504"/>
              <a:gd name="connsiteY0" fmla="*/ 304810 h 610432"/>
              <a:gd name="connsiteX1" fmla="*/ 671698 w 1263504"/>
              <a:gd name="connsiteY1" fmla="*/ 0 h 610432"/>
              <a:gd name="connsiteX2" fmla="*/ 1263504 w 1263504"/>
              <a:gd name="connsiteY2" fmla="*/ 304810 h 610432"/>
              <a:gd name="connsiteX3" fmla="*/ 671698 w 1263504"/>
              <a:gd name="connsiteY3" fmla="*/ 609620 h 610432"/>
              <a:gd name="connsiteX4" fmla="*/ 69667 w 1263504"/>
              <a:gd name="connsiteY4" fmla="*/ 391383 h 610432"/>
              <a:gd name="connsiteX5" fmla="*/ 79892 w 1263504"/>
              <a:gd name="connsiteY5" fmla="*/ 304810 h 610432"/>
              <a:gd name="connsiteX0" fmla="*/ 100205 w 1283817"/>
              <a:gd name="connsiteY0" fmla="*/ 304810 h 610432"/>
              <a:gd name="connsiteX1" fmla="*/ 692011 w 1283817"/>
              <a:gd name="connsiteY1" fmla="*/ 0 h 610432"/>
              <a:gd name="connsiteX2" fmla="*/ 1283817 w 1283817"/>
              <a:gd name="connsiteY2" fmla="*/ 304810 h 610432"/>
              <a:gd name="connsiteX3" fmla="*/ 692011 w 1283817"/>
              <a:gd name="connsiteY3" fmla="*/ 609620 h 610432"/>
              <a:gd name="connsiteX4" fmla="*/ 89980 w 1283817"/>
              <a:gd name="connsiteY4" fmla="*/ 391383 h 610432"/>
              <a:gd name="connsiteX5" fmla="*/ 100205 w 1283817"/>
              <a:gd name="connsiteY5" fmla="*/ 304810 h 610432"/>
              <a:gd name="connsiteX0" fmla="*/ 100205 w 1283817"/>
              <a:gd name="connsiteY0" fmla="*/ 304810 h 610469"/>
              <a:gd name="connsiteX1" fmla="*/ 692011 w 1283817"/>
              <a:gd name="connsiteY1" fmla="*/ 0 h 610469"/>
              <a:gd name="connsiteX2" fmla="*/ 1283817 w 1283817"/>
              <a:gd name="connsiteY2" fmla="*/ 304810 h 610469"/>
              <a:gd name="connsiteX3" fmla="*/ 692011 w 1283817"/>
              <a:gd name="connsiteY3" fmla="*/ 609620 h 610469"/>
              <a:gd name="connsiteX4" fmla="*/ 89980 w 1283817"/>
              <a:gd name="connsiteY4" fmla="*/ 391383 h 610469"/>
              <a:gd name="connsiteX5" fmla="*/ 100205 w 1283817"/>
              <a:gd name="connsiteY5" fmla="*/ 304810 h 610469"/>
              <a:gd name="connsiteX0" fmla="*/ 68692 w 1252304"/>
              <a:gd name="connsiteY0" fmla="*/ 304810 h 611601"/>
              <a:gd name="connsiteX1" fmla="*/ 660498 w 1252304"/>
              <a:gd name="connsiteY1" fmla="*/ 0 h 611601"/>
              <a:gd name="connsiteX2" fmla="*/ 1252304 w 1252304"/>
              <a:gd name="connsiteY2" fmla="*/ 304810 h 611601"/>
              <a:gd name="connsiteX3" fmla="*/ 660498 w 1252304"/>
              <a:gd name="connsiteY3" fmla="*/ 609620 h 611601"/>
              <a:gd name="connsiteX4" fmla="*/ 78352 w 1252304"/>
              <a:gd name="connsiteY4" fmla="*/ 427552 h 611601"/>
              <a:gd name="connsiteX5" fmla="*/ 68692 w 1252304"/>
              <a:gd name="connsiteY5" fmla="*/ 304810 h 611601"/>
              <a:gd name="connsiteX0" fmla="*/ 63514 w 1247126"/>
              <a:gd name="connsiteY0" fmla="*/ 304810 h 611601"/>
              <a:gd name="connsiteX1" fmla="*/ 655320 w 1247126"/>
              <a:gd name="connsiteY1" fmla="*/ 0 h 611601"/>
              <a:gd name="connsiteX2" fmla="*/ 1247126 w 1247126"/>
              <a:gd name="connsiteY2" fmla="*/ 304810 h 611601"/>
              <a:gd name="connsiteX3" fmla="*/ 655320 w 1247126"/>
              <a:gd name="connsiteY3" fmla="*/ 609620 h 611601"/>
              <a:gd name="connsiteX4" fmla="*/ 73174 w 1247126"/>
              <a:gd name="connsiteY4" fmla="*/ 427552 h 611601"/>
              <a:gd name="connsiteX5" fmla="*/ 63514 w 1247126"/>
              <a:gd name="connsiteY5" fmla="*/ 304810 h 611601"/>
              <a:gd name="connsiteX0" fmla="*/ 64825 w 1248437"/>
              <a:gd name="connsiteY0" fmla="*/ 273102 h 579893"/>
              <a:gd name="connsiteX1" fmla="*/ 676013 w 1248437"/>
              <a:gd name="connsiteY1" fmla="*/ 0 h 579893"/>
              <a:gd name="connsiteX2" fmla="*/ 1248437 w 1248437"/>
              <a:gd name="connsiteY2" fmla="*/ 273102 h 579893"/>
              <a:gd name="connsiteX3" fmla="*/ 656631 w 1248437"/>
              <a:gd name="connsiteY3" fmla="*/ 577912 h 579893"/>
              <a:gd name="connsiteX4" fmla="*/ 74485 w 1248437"/>
              <a:gd name="connsiteY4" fmla="*/ 395844 h 579893"/>
              <a:gd name="connsiteX5" fmla="*/ 64825 w 1248437"/>
              <a:gd name="connsiteY5" fmla="*/ 273102 h 579893"/>
              <a:gd name="connsiteX0" fmla="*/ 64825 w 1248437"/>
              <a:gd name="connsiteY0" fmla="*/ 273102 h 585762"/>
              <a:gd name="connsiteX1" fmla="*/ 676013 w 1248437"/>
              <a:gd name="connsiteY1" fmla="*/ 0 h 585762"/>
              <a:gd name="connsiteX2" fmla="*/ 1248437 w 1248437"/>
              <a:gd name="connsiteY2" fmla="*/ 273102 h 585762"/>
              <a:gd name="connsiteX3" fmla="*/ 664078 w 1248437"/>
              <a:gd name="connsiteY3" fmla="*/ 583852 h 585762"/>
              <a:gd name="connsiteX4" fmla="*/ 74485 w 1248437"/>
              <a:gd name="connsiteY4" fmla="*/ 395844 h 585762"/>
              <a:gd name="connsiteX5" fmla="*/ 64825 w 1248437"/>
              <a:gd name="connsiteY5" fmla="*/ 273102 h 585762"/>
              <a:gd name="connsiteX0" fmla="*/ 76100 w 1236010"/>
              <a:gd name="connsiteY0" fmla="*/ 203315 h 586419"/>
              <a:gd name="connsiteX1" fmla="*/ 663586 w 1236010"/>
              <a:gd name="connsiteY1" fmla="*/ 657 h 586419"/>
              <a:gd name="connsiteX2" fmla="*/ 1236010 w 1236010"/>
              <a:gd name="connsiteY2" fmla="*/ 273759 h 586419"/>
              <a:gd name="connsiteX3" fmla="*/ 651651 w 1236010"/>
              <a:gd name="connsiteY3" fmla="*/ 584509 h 586419"/>
              <a:gd name="connsiteX4" fmla="*/ 62058 w 1236010"/>
              <a:gd name="connsiteY4" fmla="*/ 396501 h 586419"/>
              <a:gd name="connsiteX5" fmla="*/ 76100 w 1236010"/>
              <a:gd name="connsiteY5" fmla="*/ 203315 h 586419"/>
              <a:gd name="connsiteX0" fmla="*/ 76100 w 1236010"/>
              <a:gd name="connsiteY0" fmla="*/ 203315 h 586629"/>
              <a:gd name="connsiteX1" fmla="*/ 663586 w 1236010"/>
              <a:gd name="connsiteY1" fmla="*/ 657 h 586629"/>
              <a:gd name="connsiteX2" fmla="*/ 1236010 w 1236010"/>
              <a:gd name="connsiteY2" fmla="*/ 273759 h 586629"/>
              <a:gd name="connsiteX3" fmla="*/ 651651 w 1236010"/>
              <a:gd name="connsiteY3" fmla="*/ 584509 h 586629"/>
              <a:gd name="connsiteX4" fmla="*/ 62058 w 1236010"/>
              <a:gd name="connsiteY4" fmla="*/ 396501 h 586629"/>
              <a:gd name="connsiteX5" fmla="*/ 76100 w 1236010"/>
              <a:gd name="connsiteY5" fmla="*/ 203315 h 586629"/>
              <a:gd name="connsiteX0" fmla="*/ 63671 w 1223581"/>
              <a:gd name="connsiteY0" fmla="*/ 203317 h 586719"/>
              <a:gd name="connsiteX1" fmla="*/ 651157 w 1223581"/>
              <a:gd name="connsiteY1" fmla="*/ 659 h 586719"/>
              <a:gd name="connsiteX2" fmla="*/ 1223581 w 1223581"/>
              <a:gd name="connsiteY2" fmla="*/ 273761 h 586719"/>
              <a:gd name="connsiteX3" fmla="*/ 639222 w 1223581"/>
              <a:gd name="connsiteY3" fmla="*/ 584511 h 586719"/>
              <a:gd name="connsiteX4" fmla="*/ 72441 w 1223581"/>
              <a:gd name="connsiteY4" fmla="*/ 398454 h 586719"/>
              <a:gd name="connsiteX5" fmla="*/ 63671 w 1223581"/>
              <a:gd name="connsiteY5" fmla="*/ 203317 h 586719"/>
              <a:gd name="connsiteX0" fmla="*/ 82151 w 1242061"/>
              <a:gd name="connsiteY0" fmla="*/ 203317 h 586719"/>
              <a:gd name="connsiteX1" fmla="*/ 669637 w 1242061"/>
              <a:gd name="connsiteY1" fmla="*/ 659 h 586719"/>
              <a:gd name="connsiteX2" fmla="*/ 1242061 w 1242061"/>
              <a:gd name="connsiteY2" fmla="*/ 273761 h 586719"/>
              <a:gd name="connsiteX3" fmla="*/ 657702 w 1242061"/>
              <a:gd name="connsiteY3" fmla="*/ 584511 h 586719"/>
              <a:gd name="connsiteX4" fmla="*/ 90921 w 1242061"/>
              <a:gd name="connsiteY4" fmla="*/ 398454 h 586719"/>
              <a:gd name="connsiteX5" fmla="*/ 82151 w 1242061"/>
              <a:gd name="connsiteY5" fmla="*/ 203317 h 586719"/>
              <a:gd name="connsiteX0" fmla="*/ 116254 w 1276164"/>
              <a:gd name="connsiteY0" fmla="*/ 203317 h 586719"/>
              <a:gd name="connsiteX1" fmla="*/ 703740 w 1276164"/>
              <a:gd name="connsiteY1" fmla="*/ 659 h 586719"/>
              <a:gd name="connsiteX2" fmla="*/ 1276164 w 1276164"/>
              <a:gd name="connsiteY2" fmla="*/ 273761 h 586719"/>
              <a:gd name="connsiteX3" fmla="*/ 691805 w 1276164"/>
              <a:gd name="connsiteY3" fmla="*/ 584511 h 586719"/>
              <a:gd name="connsiteX4" fmla="*/ 125024 w 1276164"/>
              <a:gd name="connsiteY4" fmla="*/ 398454 h 586719"/>
              <a:gd name="connsiteX5" fmla="*/ 116254 w 1276164"/>
              <a:gd name="connsiteY5" fmla="*/ 203317 h 586719"/>
              <a:gd name="connsiteX0" fmla="*/ 132710 w 1292620"/>
              <a:gd name="connsiteY0" fmla="*/ 203682 h 587084"/>
              <a:gd name="connsiteX1" fmla="*/ 720196 w 1292620"/>
              <a:gd name="connsiteY1" fmla="*/ 1024 h 587084"/>
              <a:gd name="connsiteX2" fmla="*/ 1292620 w 1292620"/>
              <a:gd name="connsiteY2" fmla="*/ 274126 h 587084"/>
              <a:gd name="connsiteX3" fmla="*/ 708261 w 1292620"/>
              <a:gd name="connsiteY3" fmla="*/ 584876 h 587084"/>
              <a:gd name="connsiteX4" fmla="*/ 141480 w 1292620"/>
              <a:gd name="connsiteY4" fmla="*/ 398819 h 587084"/>
              <a:gd name="connsiteX5" fmla="*/ 132710 w 1292620"/>
              <a:gd name="connsiteY5" fmla="*/ 203682 h 587084"/>
              <a:gd name="connsiteX0" fmla="*/ 136878 w 1296788"/>
              <a:gd name="connsiteY0" fmla="*/ 203633 h 587035"/>
              <a:gd name="connsiteX1" fmla="*/ 724364 w 1296788"/>
              <a:gd name="connsiteY1" fmla="*/ 975 h 587035"/>
              <a:gd name="connsiteX2" fmla="*/ 1296788 w 1296788"/>
              <a:gd name="connsiteY2" fmla="*/ 274077 h 587035"/>
              <a:gd name="connsiteX3" fmla="*/ 712429 w 1296788"/>
              <a:gd name="connsiteY3" fmla="*/ 584827 h 587035"/>
              <a:gd name="connsiteX4" fmla="*/ 145648 w 1296788"/>
              <a:gd name="connsiteY4" fmla="*/ 398770 h 587035"/>
              <a:gd name="connsiteX5" fmla="*/ 136878 w 1296788"/>
              <a:gd name="connsiteY5" fmla="*/ 203633 h 587035"/>
              <a:gd name="connsiteX0" fmla="*/ 160711 w 1279487"/>
              <a:gd name="connsiteY0" fmla="*/ 188359 h 587686"/>
              <a:gd name="connsiteX1" fmla="*/ 707063 w 1279487"/>
              <a:gd name="connsiteY1" fmla="*/ 1626 h 587686"/>
              <a:gd name="connsiteX2" fmla="*/ 1279487 w 1279487"/>
              <a:gd name="connsiteY2" fmla="*/ 274728 h 587686"/>
              <a:gd name="connsiteX3" fmla="*/ 695128 w 1279487"/>
              <a:gd name="connsiteY3" fmla="*/ 585478 h 587686"/>
              <a:gd name="connsiteX4" fmla="*/ 128347 w 1279487"/>
              <a:gd name="connsiteY4" fmla="*/ 399421 h 587686"/>
              <a:gd name="connsiteX5" fmla="*/ 160711 w 1279487"/>
              <a:gd name="connsiteY5" fmla="*/ 188359 h 587686"/>
              <a:gd name="connsiteX0" fmla="*/ 110453 w 1229229"/>
              <a:gd name="connsiteY0" fmla="*/ 187842 h 589152"/>
              <a:gd name="connsiteX1" fmla="*/ 656805 w 1229229"/>
              <a:gd name="connsiteY1" fmla="*/ 1109 h 589152"/>
              <a:gd name="connsiteX2" fmla="*/ 1229229 w 1229229"/>
              <a:gd name="connsiteY2" fmla="*/ 274211 h 589152"/>
              <a:gd name="connsiteX3" fmla="*/ 644870 w 1229229"/>
              <a:gd name="connsiteY3" fmla="*/ 584961 h 589152"/>
              <a:gd name="connsiteX4" fmla="*/ 124746 w 1229229"/>
              <a:gd name="connsiteY4" fmla="*/ 432061 h 589152"/>
              <a:gd name="connsiteX5" fmla="*/ 110453 w 1229229"/>
              <a:gd name="connsiteY5" fmla="*/ 187842 h 589152"/>
              <a:gd name="connsiteX0" fmla="*/ 140354 w 1259130"/>
              <a:gd name="connsiteY0" fmla="*/ 187842 h 589152"/>
              <a:gd name="connsiteX1" fmla="*/ 686706 w 1259130"/>
              <a:gd name="connsiteY1" fmla="*/ 1109 h 589152"/>
              <a:gd name="connsiteX2" fmla="*/ 1259130 w 1259130"/>
              <a:gd name="connsiteY2" fmla="*/ 274211 h 589152"/>
              <a:gd name="connsiteX3" fmla="*/ 674771 w 1259130"/>
              <a:gd name="connsiteY3" fmla="*/ 584961 h 589152"/>
              <a:gd name="connsiteX4" fmla="*/ 154647 w 1259130"/>
              <a:gd name="connsiteY4" fmla="*/ 432061 h 589152"/>
              <a:gd name="connsiteX5" fmla="*/ 140354 w 1259130"/>
              <a:gd name="connsiteY5" fmla="*/ 187842 h 589152"/>
              <a:gd name="connsiteX0" fmla="*/ 140354 w 1259130"/>
              <a:gd name="connsiteY0" fmla="*/ 187842 h 610372"/>
              <a:gd name="connsiteX1" fmla="*/ 686706 w 1259130"/>
              <a:gd name="connsiteY1" fmla="*/ 1109 h 610372"/>
              <a:gd name="connsiteX2" fmla="*/ 1259130 w 1259130"/>
              <a:gd name="connsiteY2" fmla="*/ 274211 h 610372"/>
              <a:gd name="connsiteX3" fmla="*/ 661414 w 1259130"/>
              <a:gd name="connsiteY3" fmla="*/ 606797 h 610372"/>
              <a:gd name="connsiteX4" fmla="*/ 154647 w 1259130"/>
              <a:gd name="connsiteY4" fmla="*/ 432061 h 610372"/>
              <a:gd name="connsiteX5" fmla="*/ 140354 w 1259130"/>
              <a:gd name="connsiteY5" fmla="*/ 187842 h 610372"/>
              <a:gd name="connsiteX0" fmla="*/ 140618 w 1259394"/>
              <a:gd name="connsiteY0" fmla="*/ 179478 h 602008"/>
              <a:gd name="connsiteX1" fmla="*/ 692437 w 1259394"/>
              <a:gd name="connsiteY1" fmla="*/ 1167 h 602008"/>
              <a:gd name="connsiteX2" fmla="*/ 1259394 w 1259394"/>
              <a:gd name="connsiteY2" fmla="*/ 265847 h 602008"/>
              <a:gd name="connsiteX3" fmla="*/ 661678 w 1259394"/>
              <a:gd name="connsiteY3" fmla="*/ 598433 h 602008"/>
              <a:gd name="connsiteX4" fmla="*/ 154911 w 1259394"/>
              <a:gd name="connsiteY4" fmla="*/ 423697 h 602008"/>
              <a:gd name="connsiteX5" fmla="*/ 140618 w 1259394"/>
              <a:gd name="connsiteY5" fmla="*/ 179478 h 602008"/>
              <a:gd name="connsiteX0" fmla="*/ 140618 w 1261762"/>
              <a:gd name="connsiteY0" fmla="*/ 179478 h 604442"/>
              <a:gd name="connsiteX1" fmla="*/ 692437 w 1261762"/>
              <a:gd name="connsiteY1" fmla="*/ 1167 h 604442"/>
              <a:gd name="connsiteX2" fmla="*/ 1259394 w 1261762"/>
              <a:gd name="connsiteY2" fmla="*/ 265847 h 604442"/>
              <a:gd name="connsiteX3" fmla="*/ 885951 w 1261762"/>
              <a:gd name="connsiteY3" fmla="*/ 535738 h 604442"/>
              <a:gd name="connsiteX4" fmla="*/ 661678 w 1261762"/>
              <a:gd name="connsiteY4" fmla="*/ 598433 h 604442"/>
              <a:gd name="connsiteX5" fmla="*/ 154911 w 1261762"/>
              <a:gd name="connsiteY5" fmla="*/ 423697 h 604442"/>
              <a:gd name="connsiteX6" fmla="*/ 140618 w 1261762"/>
              <a:gd name="connsiteY6" fmla="*/ 179478 h 604442"/>
              <a:gd name="connsiteX0" fmla="*/ 140618 w 1261762"/>
              <a:gd name="connsiteY0" fmla="*/ 179478 h 601910"/>
              <a:gd name="connsiteX1" fmla="*/ 692437 w 1261762"/>
              <a:gd name="connsiteY1" fmla="*/ 1167 h 601910"/>
              <a:gd name="connsiteX2" fmla="*/ 1259394 w 1261762"/>
              <a:gd name="connsiteY2" fmla="*/ 265847 h 601910"/>
              <a:gd name="connsiteX3" fmla="*/ 885951 w 1261762"/>
              <a:gd name="connsiteY3" fmla="*/ 535738 h 601910"/>
              <a:gd name="connsiteX4" fmla="*/ 661678 w 1261762"/>
              <a:gd name="connsiteY4" fmla="*/ 598433 h 601910"/>
              <a:gd name="connsiteX5" fmla="*/ 154911 w 1261762"/>
              <a:gd name="connsiteY5" fmla="*/ 423697 h 601910"/>
              <a:gd name="connsiteX6" fmla="*/ 140618 w 1261762"/>
              <a:gd name="connsiteY6" fmla="*/ 179478 h 601910"/>
              <a:gd name="connsiteX0" fmla="*/ 885951 w 1350834"/>
              <a:gd name="connsiteY0" fmla="*/ 535738 h 601910"/>
              <a:gd name="connsiteX1" fmla="*/ 661678 w 1350834"/>
              <a:gd name="connsiteY1" fmla="*/ 598433 h 601910"/>
              <a:gd name="connsiteX2" fmla="*/ 154911 w 1350834"/>
              <a:gd name="connsiteY2" fmla="*/ 423697 h 601910"/>
              <a:gd name="connsiteX3" fmla="*/ 140618 w 1350834"/>
              <a:gd name="connsiteY3" fmla="*/ 179478 h 601910"/>
              <a:gd name="connsiteX4" fmla="*/ 692437 w 1350834"/>
              <a:gd name="connsiteY4" fmla="*/ 1167 h 601910"/>
              <a:gd name="connsiteX5" fmla="*/ 1350834 w 1350834"/>
              <a:gd name="connsiteY5" fmla="*/ 357287 h 601910"/>
              <a:gd name="connsiteX0" fmla="*/ 917658 w 1350834"/>
              <a:gd name="connsiteY0" fmla="*/ 516357 h 600446"/>
              <a:gd name="connsiteX1" fmla="*/ 661678 w 1350834"/>
              <a:gd name="connsiteY1" fmla="*/ 598433 h 600446"/>
              <a:gd name="connsiteX2" fmla="*/ 154911 w 1350834"/>
              <a:gd name="connsiteY2" fmla="*/ 423697 h 600446"/>
              <a:gd name="connsiteX3" fmla="*/ 140618 w 1350834"/>
              <a:gd name="connsiteY3" fmla="*/ 179478 h 600446"/>
              <a:gd name="connsiteX4" fmla="*/ 692437 w 1350834"/>
              <a:gd name="connsiteY4" fmla="*/ 1167 h 600446"/>
              <a:gd name="connsiteX5" fmla="*/ 1350834 w 1350834"/>
              <a:gd name="connsiteY5" fmla="*/ 357287 h 600446"/>
              <a:gd name="connsiteX0" fmla="*/ 917658 w 1350834"/>
              <a:gd name="connsiteY0" fmla="*/ 532075 h 616164"/>
              <a:gd name="connsiteX1" fmla="*/ 661678 w 1350834"/>
              <a:gd name="connsiteY1" fmla="*/ 614151 h 616164"/>
              <a:gd name="connsiteX2" fmla="*/ 154911 w 1350834"/>
              <a:gd name="connsiteY2" fmla="*/ 439415 h 616164"/>
              <a:gd name="connsiteX3" fmla="*/ 140618 w 1350834"/>
              <a:gd name="connsiteY3" fmla="*/ 195196 h 616164"/>
              <a:gd name="connsiteX4" fmla="*/ 692437 w 1350834"/>
              <a:gd name="connsiteY4" fmla="*/ 16885 h 616164"/>
              <a:gd name="connsiteX5" fmla="*/ 845083 w 1350834"/>
              <a:gd name="connsiteY5" fmla="*/ 47726 h 616164"/>
              <a:gd name="connsiteX6" fmla="*/ 1350834 w 1350834"/>
              <a:gd name="connsiteY6" fmla="*/ 373005 h 616164"/>
              <a:gd name="connsiteX0" fmla="*/ 917658 w 1015316"/>
              <a:gd name="connsiteY0" fmla="*/ 532075 h 616164"/>
              <a:gd name="connsiteX1" fmla="*/ 661678 w 1015316"/>
              <a:gd name="connsiteY1" fmla="*/ 614151 h 616164"/>
              <a:gd name="connsiteX2" fmla="*/ 154911 w 1015316"/>
              <a:gd name="connsiteY2" fmla="*/ 439415 h 616164"/>
              <a:gd name="connsiteX3" fmla="*/ 140618 w 1015316"/>
              <a:gd name="connsiteY3" fmla="*/ 195196 h 616164"/>
              <a:gd name="connsiteX4" fmla="*/ 692437 w 1015316"/>
              <a:gd name="connsiteY4" fmla="*/ 16885 h 616164"/>
              <a:gd name="connsiteX5" fmla="*/ 845083 w 1015316"/>
              <a:gd name="connsiteY5" fmla="*/ 47726 h 616164"/>
              <a:gd name="connsiteX6" fmla="*/ 1015316 w 1015316"/>
              <a:gd name="connsiteY6" fmla="*/ 141910 h 616164"/>
              <a:gd name="connsiteX0" fmla="*/ 917658 w 1015316"/>
              <a:gd name="connsiteY0" fmla="*/ 515709 h 599798"/>
              <a:gd name="connsiteX1" fmla="*/ 661678 w 1015316"/>
              <a:gd name="connsiteY1" fmla="*/ 597785 h 599798"/>
              <a:gd name="connsiteX2" fmla="*/ 154911 w 1015316"/>
              <a:gd name="connsiteY2" fmla="*/ 423049 h 599798"/>
              <a:gd name="connsiteX3" fmla="*/ 140618 w 1015316"/>
              <a:gd name="connsiteY3" fmla="*/ 178830 h 599798"/>
              <a:gd name="connsiteX4" fmla="*/ 692437 w 1015316"/>
              <a:gd name="connsiteY4" fmla="*/ 519 h 599798"/>
              <a:gd name="connsiteX5" fmla="*/ 1015316 w 1015316"/>
              <a:gd name="connsiteY5" fmla="*/ 125544 h 599798"/>
              <a:gd name="connsiteX0" fmla="*/ 917658 w 917658"/>
              <a:gd name="connsiteY0" fmla="*/ 523800 h 607889"/>
              <a:gd name="connsiteX1" fmla="*/ 661678 w 917658"/>
              <a:gd name="connsiteY1" fmla="*/ 605876 h 607889"/>
              <a:gd name="connsiteX2" fmla="*/ 154911 w 917658"/>
              <a:gd name="connsiteY2" fmla="*/ 431140 h 607889"/>
              <a:gd name="connsiteX3" fmla="*/ 140618 w 917658"/>
              <a:gd name="connsiteY3" fmla="*/ 186921 h 607889"/>
              <a:gd name="connsiteX4" fmla="*/ 692437 w 917658"/>
              <a:gd name="connsiteY4" fmla="*/ 8610 h 607889"/>
              <a:gd name="connsiteX5" fmla="*/ 864946 w 917658"/>
              <a:gd name="connsiteY5" fmla="*/ 42112 h 607889"/>
              <a:gd name="connsiteX0" fmla="*/ 917658 w 917658"/>
              <a:gd name="connsiteY0" fmla="*/ 521812 h 605901"/>
              <a:gd name="connsiteX1" fmla="*/ 661678 w 917658"/>
              <a:gd name="connsiteY1" fmla="*/ 603888 h 605901"/>
              <a:gd name="connsiteX2" fmla="*/ 154911 w 917658"/>
              <a:gd name="connsiteY2" fmla="*/ 429152 h 605901"/>
              <a:gd name="connsiteX3" fmla="*/ 140618 w 917658"/>
              <a:gd name="connsiteY3" fmla="*/ 184933 h 605901"/>
              <a:gd name="connsiteX4" fmla="*/ 692437 w 917658"/>
              <a:gd name="connsiteY4" fmla="*/ 6622 h 605901"/>
              <a:gd name="connsiteX5" fmla="*/ 864946 w 917658"/>
              <a:gd name="connsiteY5" fmla="*/ 40124 h 605901"/>
              <a:gd name="connsiteX0" fmla="*/ 917658 w 917658"/>
              <a:gd name="connsiteY0" fmla="*/ 515934 h 600023"/>
              <a:gd name="connsiteX1" fmla="*/ 661678 w 917658"/>
              <a:gd name="connsiteY1" fmla="*/ 598010 h 600023"/>
              <a:gd name="connsiteX2" fmla="*/ 154911 w 917658"/>
              <a:gd name="connsiteY2" fmla="*/ 423274 h 600023"/>
              <a:gd name="connsiteX3" fmla="*/ 140618 w 917658"/>
              <a:gd name="connsiteY3" fmla="*/ 179055 h 600023"/>
              <a:gd name="connsiteX4" fmla="*/ 692437 w 917658"/>
              <a:gd name="connsiteY4" fmla="*/ 744 h 600023"/>
              <a:gd name="connsiteX5" fmla="*/ 887370 w 917658"/>
              <a:gd name="connsiteY5" fmla="*/ 113056 h 600023"/>
              <a:gd name="connsiteX0" fmla="*/ 917658 w 917658"/>
              <a:gd name="connsiteY0" fmla="*/ 520513 h 604602"/>
              <a:gd name="connsiteX1" fmla="*/ 661678 w 917658"/>
              <a:gd name="connsiteY1" fmla="*/ 602589 h 604602"/>
              <a:gd name="connsiteX2" fmla="*/ 154911 w 917658"/>
              <a:gd name="connsiteY2" fmla="*/ 427853 h 604602"/>
              <a:gd name="connsiteX3" fmla="*/ 140618 w 917658"/>
              <a:gd name="connsiteY3" fmla="*/ 183634 h 604602"/>
              <a:gd name="connsiteX4" fmla="*/ 692437 w 917658"/>
              <a:gd name="connsiteY4" fmla="*/ 5323 h 604602"/>
              <a:gd name="connsiteX5" fmla="*/ 865951 w 917658"/>
              <a:gd name="connsiteY5" fmla="*/ 47750 h 604602"/>
              <a:gd name="connsiteX0" fmla="*/ 917658 w 917658"/>
              <a:gd name="connsiteY0" fmla="*/ 527117 h 611206"/>
              <a:gd name="connsiteX1" fmla="*/ 661678 w 917658"/>
              <a:gd name="connsiteY1" fmla="*/ 609193 h 611206"/>
              <a:gd name="connsiteX2" fmla="*/ 154911 w 917658"/>
              <a:gd name="connsiteY2" fmla="*/ 434457 h 611206"/>
              <a:gd name="connsiteX3" fmla="*/ 140618 w 917658"/>
              <a:gd name="connsiteY3" fmla="*/ 190238 h 611206"/>
              <a:gd name="connsiteX4" fmla="*/ 692437 w 917658"/>
              <a:gd name="connsiteY4" fmla="*/ 11927 h 611206"/>
              <a:gd name="connsiteX5" fmla="*/ 814833 w 917658"/>
              <a:gd name="connsiteY5" fmla="*/ 21699 h 611206"/>
              <a:gd name="connsiteX0" fmla="*/ 917658 w 917658"/>
              <a:gd name="connsiteY0" fmla="*/ 515190 h 599279"/>
              <a:gd name="connsiteX1" fmla="*/ 661678 w 917658"/>
              <a:gd name="connsiteY1" fmla="*/ 597266 h 599279"/>
              <a:gd name="connsiteX2" fmla="*/ 154911 w 917658"/>
              <a:gd name="connsiteY2" fmla="*/ 422530 h 599279"/>
              <a:gd name="connsiteX3" fmla="*/ 140618 w 917658"/>
              <a:gd name="connsiteY3" fmla="*/ 178311 h 599279"/>
              <a:gd name="connsiteX4" fmla="*/ 692437 w 917658"/>
              <a:gd name="connsiteY4" fmla="*/ 0 h 599279"/>
              <a:gd name="connsiteX0" fmla="*/ 919954 w 919954"/>
              <a:gd name="connsiteY0" fmla="*/ 518231 h 602320"/>
              <a:gd name="connsiteX1" fmla="*/ 663974 w 919954"/>
              <a:gd name="connsiteY1" fmla="*/ 600307 h 602320"/>
              <a:gd name="connsiteX2" fmla="*/ 157207 w 919954"/>
              <a:gd name="connsiteY2" fmla="*/ 425571 h 602320"/>
              <a:gd name="connsiteX3" fmla="*/ 142914 w 919954"/>
              <a:gd name="connsiteY3" fmla="*/ 181352 h 602320"/>
              <a:gd name="connsiteX4" fmla="*/ 741835 w 919954"/>
              <a:gd name="connsiteY4" fmla="*/ 0 h 602320"/>
              <a:gd name="connsiteX0" fmla="*/ 919954 w 919954"/>
              <a:gd name="connsiteY0" fmla="*/ 518578 h 602667"/>
              <a:gd name="connsiteX1" fmla="*/ 663974 w 919954"/>
              <a:gd name="connsiteY1" fmla="*/ 600654 h 602667"/>
              <a:gd name="connsiteX2" fmla="*/ 157207 w 919954"/>
              <a:gd name="connsiteY2" fmla="*/ 425918 h 602667"/>
              <a:gd name="connsiteX3" fmla="*/ 142914 w 919954"/>
              <a:gd name="connsiteY3" fmla="*/ 181699 h 602667"/>
              <a:gd name="connsiteX4" fmla="*/ 741835 w 919954"/>
              <a:gd name="connsiteY4" fmla="*/ 347 h 602667"/>
              <a:gd name="connsiteX0" fmla="*/ 892410 w 892410"/>
              <a:gd name="connsiteY0" fmla="*/ 518582 h 602352"/>
              <a:gd name="connsiteX1" fmla="*/ 636430 w 892410"/>
              <a:gd name="connsiteY1" fmla="*/ 600658 h 602352"/>
              <a:gd name="connsiteX2" fmla="*/ 171327 w 892410"/>
              <a:gd name="connsiteY2" fmla="*/ 434789 h 602352"/>
              <a:gd name="connsiteX3" fmla="*/ 115370 w 892410"/>
              <a:gd name="connsiteY3" fmla="*/ 181703 h 602352"/>
              <a:gd name="connsiteX4" fmla="*/ 714291 w 892410"/>
              <a:gd name="connsiteY4" fmla="*/ 351 h 602352"/>
              <a:gd name="connsiteX0" fmla="*/ 892410 w 892410"/>
              <a:gd name="connsiteY0" fmla="*/ 518582 h 602352"/>
              <a:gd name="connsiteX1" fmla="*/ 636430 w 892410"/>
              <a:gd name="connsiteY1" fmla="*/ 600658 h 602352"/>
              <a:gd name="connsiteX2" fmla="*/ 413945 w 892410"/>
              <a:gd name="connsiteY2" fmla="*/ 543049 h 602352"/>
              <a:gd name="connsiteX3" fmla="*/ 171327 w 892410"/>
              <a:gd name="connsiteY3" fmla="*/ 434789 h 602352"/>
              <a:gd name="connsiteX4" fmla="*/ 115370 w 892410"/>
              <a:gd name="connsiteY4" fmla="*/ 181703 h 602352"/>
              <a:gd name="connsiteX5" fmla="*/ 714291 w 892410"/>
              <a:gd name="connsiteY5" fmla="*/ 351 h 602352"/>
              <a:gd name="connsiteX0" fmla="*/ 892410 w 892410"/>
              <a:gd name="connsiteY0" fmla="*/ 518582 h 607357"/>
              <a:gd name="connsiteX1" fmla="*/ 636430 w 892410"/>
              <a:gd name="connsiteY1" fmla="*/ 600658 h 607357"/>
              <a:gd name="connsiteX2" fmla="*/ 414001 w 892410"/>
              <a:gd name="connsiteY2" fmla="*/ 583708 h 607357"/>
              <a:gd name="connsiteX3" fmla="*/ 171327 w 892410"/>
              <a:gd name="connsiteY3" fmla="*/ 434789 h 607357"/>
              <a:gd name="connsiteX4" fmla="*/ 115370 w 892410"/>
              <a:gd name="connsiteY4" fmla="*/ 181703 h 607357"/>
              <a:gd name="connsiteX5" fmla="*/ 714291 w 892410"/>
              <a:gd name="connsiteY5" fmla="*/ 351 h 607357"/>
              <a:gd name="connsiteX0" fmla="*/ 913873 w 913873"/>
              <a:gd name="connsiteY0" fmla="*/ 518579 h 607354"/>
              <a:gd name="connsiteX1" fmla="*/ 657893 w 913873"/>
              <a:gd name="connsiteY1" fmla="*/ 600655 h 607354"/>
              <a:gd name="connsiteX2" fmla="*/ 435464 w 913873"/>
              <a:gd name="connsiteY2" fmla="*/ 583705 h 607354"/>
              <a:gd name="connsiteX3" fmla="*/ 160050 w 913873"/>
              <a:gd name="connsiteY3" fmla="*/ 424914 h 607354"/>
              <a:gd name="connsiteX4" fmla="*/ 136833 w 913873"/>
              <a:gd name="connsiteY4" fmla="*/ 181700 h 607354"/>
              <a:gd name="connsiteX5" fmla="*/ 735754 w 913873"/>
              <a:gd name="connsiteY5" fmla="*/ 348 h 607354"/>
              <a:gd name="connsiteX0" fmla="*/ 913873 w 913873"/>
              <a:gd name="connsiteY0" fmla="*/ 518579 h 607354"/>
              <a:gd name="connsiteX1" fmla="*/ 657893 w 913873"/>
              <a:gd name="connsiteY1" fmla="*/ 600655 h 607354"/>
              <a:gd name="connsiteX2" fmla="*/ 435464 w 913873"/>
              <a:gd name="connsiteY2" fmla="*/ 583705 h 607354"/>
              <a:gd name="connsiteX3" fmla="*/ 160050 w 913873"/>
              <a:gd name="connsiteY3" fmla="*/ 424914 h 607354"/>
              <a:gd name="connsiteX4" fmla="*/ 136833 w 913873"/>
              <a:gd name="connsiteY4" fmla="*/ 181700 h 607354"/>
              <a:gd name="connsiteX5" fmla="*/ 735754 w 913873"/>
              <a:gd name="connsiteY5" fmla="*/ 348 h 607354"/>
              <a:gd name="connsiteX0" fmla="*/ 913873 w 913873"/>
              <a:gd name="connsiteY0" fmla="*/ 518579 h 607354"/>
              <a:gd name="connsiteX1" fmla="*/ 657893 w 913873"/>
              <a:gd name="connsiteY1" fmla="*/ 600655 h 607354"/>
              <a:gd name="connsiteX2" fmla="*/ 435464 w 913873"/>
              <a:gd name="connsiteY2" fmla="*/ 583705 h 607354"/>
              <a:gd name="connsiteX3" fmla="*/ 160050 w 913873"/>
              <a:gd name="connsiteY3" fmla="*/ 424914 h 607354"/>
              <a:gd name="connsiteX4" fmla="*/ 136833 w 913873"/>
              <a:gd name="connsiteY4" fmla="*/ 181700 h 607354"/>
              <a:gd name="connsiteX5" fmla="*/ 735754 w 913873"/>
              <a:gd name="connsiteY5" fmla="*/ 348 h 60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3873" h="607354">
                <a:moveTo>
                  <a:pt x="913873" y="518579"/>
                </a:moveTo>
                <a:cubicBezTo>
                  <a:pt x="850897" y="538257"/>
                  <a:pt x="737628" y="589801"/>
                  <a:pt x="657893" y="600655"/>
                </a:cubicBezTo>
                <a:cubicBezTo>
                  <a:pt x="578158" y="611509"/>
                  <a:pt x="512981" y="611350"/>
                  <a:pt x="435464" y="583705"/>
                </a:cubicBezTo>
                <a:cubicBezTo>
                  <a:pt x="357947" y="556060"/>
                  <a:pt x="229139" y="476186"/>
                  <a:pt x="160050" y="424914"/>
                </a:cubicBezTo>
                <a:cubicBezTo>
                  <a:pt x="-127162" y="264295"/>
                  <a:pt x="40883" y="252461"/>
                  <a:pt x="136833" y="181700"/>
                </a:cubicBezTo>
                <a:cubicBezTo>
                  <a:pt x="232783" y="110939"/>
                  <a:pt x="599039" y="-7229"/>
                  <a:pt x="735754" y="348"/>
                </a:cubicBezTo>
              </a:path>
            </a:pathLst>
          </a:custGeom>
          <a:solidFill>
            <a:srgbClr val="19DE26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C46BDDEB-8C29-4998-BF9C-097A7954437A}"/>
              </a:ext>
            </a:extLst>
          </p:cNvPr>
          <p:cNvSpPr/>
          <p:nvPr/>
        </p:nvSpPr>
        <p:spPr>
          <a:xfrm rot="10609240">
            <a:off x="3312516" y="754518"/>
            <a:ext cx="444443" cy="865858"/>
          </a:xfrm>
          <a:custGeom>
            <a:avLst/>
            <a:gdLst>
              <a:gd name="connsiteX0" fmla="*/ 0 w 429286"/>
              <a:gd name="connsiteY0" fmla="*/ 0 h 845796"/>
              <a:gd name="connsiteX1" fmla="*/ 429286 w 429286"/>
              <a:gd name="connsiteY1" fmla="*/ 0 h 845796"/>
              <a:gd name="connsiteX2" fmla="*/ 429286 w 429286"/>
              <a:gd name="connsiteY2" fmla="*/ 845796 h 845796"/>
              <a:gd name="connsiteX3" fmla="*/ 0 w 429286"/>
              <a:gd name="connsiteY3" fmla="*/ 845796 h 845796"/>
              <a:gd name="connsiteX4" fmla="*/ 0 w 429286"/>
              <a:gd name="connsiteY4" fmla="*/ 0 h 845796"/>
              <a:gd name="connsiteX0" fmla="*/ 429286 w 429286"/>
              <a:gd name="connsiteY0" fmla="*/ 0 h 845796"/>
              <a:gd name="connsiteX1" fmla="*/ 429286 w 429286"/>
              <a:gd name="connsiteY1" fmla="*/ 845796 h 845796"/>
              <a:gd name="connsiteX2" fmla="*/ 0 w 429286"/>
              <a:gd name="connsiteY2" fmla="*/ 845796 h 845796"/>
              <a:gd name="connsiteX3" fmla="*/ 91440 w 429286"/>
              <a:gd name="connsiteY3" fmla="*/ 91440 h 845796"/>
              <a:gd name="connsiteX0" fmla="*/ 442329 w 442329"/>
              <a:gd name="connsiteY0" fmla="*/ 2606 h 848402"/>
              <a:gd name="connsiteX1" fmla="*/ 442329 w 442329"/>
              <a:gd name="connsiteY1" fmla="*/ 848402 h 848402"/>
              <a:gd name="connsiteX2" fmla="*/ 13043 w 442329"/>
              <a:gd name="connsiteY2" fmla="*/ 848402 h 848402"/>
              <a:gd name="connsiteX3" fmla="*/ 0 w 442329"/>
              <a:gd name="connsiteY3" fmla="*/ 0 h 848402"/>
              <a:gd name="connsiteX0" fmla="*/ 429286 w 429286"/>
              <a:gd name="connsiteY0" fmla="*/ 1814 h 847610"/>
              <a:gd name="connsiteX1" fmla="*/ 429286 w 429286"/>
              <a:gd name="connsiteY1" fmla="*/ 847610 h 847610"/>
              <a:gd name="connsiteX2" fmla="*/ 0 w 429286"/>
              <a:gd name="connsiteY2" fmla="*/ 847610 h 847610"/>
              <a:gd name="connsiteX3" fmla="*/ 1222 w 429286"/>
              <a:gd name="connsiteY3" fmla="*/ 0 h 847610"/>
              <a:gd name="connsiteX0" fmla="*/ 444443 w 444443"/>
              <a:gd name="connsiteY0" fmla="*/ 7493 h 853289"/>
              <a:gd name="connsiteX1" fmla="*/ 444443 w 444443"/>
              <a:gd name="connsiteY1" fmla="*/ 853289 h 853289"/>
              <a:gd name="connsiteX2" fmla="*/ 15157 w 444443"/>
              <a:gd name="connsiteY2" fmla="*/ 853289 h 853289"/>
              <a:gd name="connsiteX3" fmla="*/ 0 w 444443"/>
              <a:gd name="connsiteY3" fmla="*/ 0 h 853289"/>
              <a:gd name="connsiteX0" fmla="*/ 444443 w 444443"/>
              <a:gd name="connsiteY0" fmla="*/ 7493 h 853289"/>
              <a:gd name="connsiteX1" fmla="*/ 444443 w 444443"/>
              <a:gd name="connsiteY1" fmla="*/ 853289 h 853289"/>
              <a:gd name="connsiteX2" fmla="*/ 23214 w 444443"/>
              <a:gd name="connsiteY2" fmla="*/ 837043 h 853289"/>
              <a:gd name="connsiteX3" fmla="*/ 0 w 444443"/>
              <a:gd name="connsiteY3" fmla="*/ 0 h 853289"/>
              <a:gd name="connsiteX0" fmla="*/ 444443 w 444443"/>
              <a:gd name="connsiteY0" fmla="*/ 7493 h 845893"/>
              <a:gd name="connsiteX1" fmla="*/ 440084 w 444443"/>
              <a:gd name="connsiteY1" fmla="*/ 845893 h 845893"/>
              <a:gd name="connsiteX2" fmla="*/ 23214 w 444443"/>
              <a:gd name="connsiteY2" fmla="*/ 837043 h 845893"/>
              <a:gd name="connsiteX3" fmla="*/ 0 w 444443"/>
              <a:gd name="connsiteY3" fmla="*/ 0 h 84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443" h="845893">
                <a:moveTo>
                  <a:pt x="444443" y="7493"/>
                </a:moveTo>
                <a:lnTo>
                  <a:pt x="440084" y="845893"/>
                </a:lnTo>
                <a:lnTo>
                  <a:pt x="23214" y="837043"/>
                </a:lnTo>
                <a:cubicBezTo>
                  <a:pt x="23214" y="555111"/>
                  <a:pt x="0" y="0"/>
                  <a:pt x="0" y="0"/>
                </a:cubicBezTo>
              </a:path>
            </a:pathLst>
          </a:custGeom>
          <a:solidFill>
            <a:srgbClr val="684536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3E7E3234-4337-4A45-A555-38E21C0799A3}"/>
              </a:ext>
            </a:extLst>
          </p:cNvPr>
          <p:cNvSpPr/>
          <p:nvPr/>
        </p:nvSpPr>
        <p:spPr>
          <a:xfrm rot="10800000">
            <a:off x="1326307" y="1365237"/>
            <a:ext cx="4573283" cy="3732635"/>
          </a:xfrm>
          <a:custGeom>
            <a:avLst/>
            <a:gdLst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7245 w 4583015"/>
              <a:gd name="connsiteY8" fmla="*/ 3397943 h 3723967"/>
              <a:gd name="connsiteX9" fmla="*/ 2300095 w 4583015"/>
              <a:gd name="connsiteY9" fmla="*/ 3429650 h 3723967"/>
              <a:gd name="connsiteX10" fmla="*/ 1415666 w 4583015"/>
              <a:gd name="connsiteY10" fmla="*/ 3646813 h 3723967"/>
              <a:gd name="connsiteX11" fmla="*/ 0 w 4583015"/>
              <a:gd name="connsiteY11" fmla="*/ 1966741 h 3723967"/>
              <a:gd name="connsiteX12" fmla="*/ 1415666 w 4583015"/>
              <a:gd name="connsiteY12" fmla="*/ 229 h 3723967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7245 w 4583015"/>
              <a:gd name="connsiteY8" fmla="*/ 3397943 h 3723967"/>
              <a:gd name="connsiteX9" fmla="*/ 2207227 w 4583015"/>
              <a:gd name="connsiteY9" fmla="*/ 3470131 h 3723967"/>
              <a:gd name="connsiteX10" fmla="*/ 1415666 w 4583015"/>
              <a:gd name="connsiteY10" fmla="*/ 3646813 h 3723967"/>
              <a:gd name="connsiteX11" fmla="*/ 0 w 4583015"/>
              <a:gd name="connsiteY11" fmla="*/ 1966741 h 3723967"/>
              <a:gd name="connsiteX12" fmla="*/ 1415666 w 4583015"/>
              <a:gd name="connsiteY12" fmla="*/ 229 h 3723967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4863 w 4583015"/>
              <a:gd name="connsiteY8" fmla="*/ 3455093 h 3723967"/>
              <a:gd name="connsiteX9" fmla="*/ 2207227 w 4583015"/>
              <a:gd name="connsiteY9" fmla="*/ 3470131 h 3723967"/>
              <a:gd name="connsiteX10" fmla="*/ 1415666 w 4583015"/>
              <a:gd name="connsiteY10" fmla="*/ 3646813 h 3723967"/>
              <a:gd name="connsiteX11" fmla="*/ 0 w 4583015"/>
              <a:gd name="connsiteY11" fmla="*/ 1966741 h 3723967"/>
              <a:gd name="connsiteX12" fmla="*/ 1415666 w 4583015"/>
              <a:gd name="connsiteY12" fmla="*/ 229 h 3723967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4863 w 4583015"/>
              <a:gd name="connsiteY8" fmla="*/ 3455093 h 3723967"/>
              <a:gd name="connsiteX9" fmla="*/ 2207227 w 4583015"/>
              <a:gd name="connsiteY9" fmla="*/ 3470131 h 3723967"/>
              <a:gd name="connsiteX10" fmla="*/ 1415666 w 4583015"/>
              <a:gd name="connsiteY10" fmla="*/ 3646813 h 3723967"/>
              <a:gd name="connsiteX11" fmla="*/ 0 w 4583015"/>
              <a:gd name="connsiteY11" fmla="*/ 1966741 h 3723967"/>
              <a:gd name="connsiteX12" fmla="*/ 1415666 w 4583015"/>
              <a:gd name="connsiteY12" fmla="*/ 229 h 3723967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4863 w 4583015"/>
              <a:gd name="connsiteY8" fmla="*/ 3455093 h 3723967"/>
              <a:gd name="connsiteX9" fmla="*/ 2207227 w 4583015"/>
              <a:gd name="connsiteY9" fmla="*/ 3470131 h 3723967"/>
              <a:gd name="connsiteX10" fmla="*/ 1415666 w 4583015"/>
              <a:gd name="connsiteY10" fmla="*/ 3646813 h 3723967"/>
              <a:gd name="connsiteX11" fmla="*/ 0 w 4583015"/>
              <a:gd name="connsiteY11" fmla="*/ 1966741 h 3723967"/>
              <a:gd name="connsiteX12" fmla="*/ 1415666 w 4583015"/>
              <a:gd name="connsiteY12" fmla="*/ 229 h 3723967"/>
              <a:gd name="connsiteX0" fmla="*/ 1415666 w 4583015"/>
              <a:gd name="connsiteY0" fmla="*/ 229 h 3752815"/>
              <a:gd name="connsiteX1" fmla="*/ 2300095 w 4583015"/>
              <a:gd name="connsiteY1" fmla="*/ 223189 h 3752815"/>
              <a:gd name="connsiteX2" fmla="*/ 2354566 w 4583015"/>
              <a:gd name="connsiteY2" fmla="*/ 247510 h 3752815"/>
              <a:gd name="connsiteX3" fmla="*/ 2393672 w 4583015"/>
              <a:gd name="connsiteY3" fmla="*/ 226765 h 3752815"/>
              <a:gd name="connsiteX4" fmla="*/ 3090230 w 4583015"/>
              <a:gd name="connsiteY4" fmla="*/ 230 h 3752815"/>
              <a:gd name="connsiteX5" fmla="*/ 4583015 w 4583015"/>
              <a:gd name="connsiteY5" fmla="*/ 1944707 h 3752815"/>
              <a:gd name="connsiteX6" fmla="*/ 3464804 w 4583015"/>
              <a:gd name="connsiteY6" fmla="*/ 3723932 h 3752815"/>
              <a:gd name="connsiteX7" fmla="*/ 2493640 w 4583015"/>
              <a:gd name="connsiteY7" fmla="*/ 3449748 h 3752815"/>
              <a:gd name="connsiteX8" fmla="*/ 2374863 w 4583015"/>
              <a:gd name="connsiteY8" fmla="*/ 3455093 h 3752815"/>
              <a:gd name="connsiteX9" fmla="*/ 2207227 w 4583015"/>
              <a:gd name="connsiteY9" fmla="*/ 3470131 h 3752815"/>
              <a:gd name="connsiteX10" fmla="*/ 1790268 w 4583015"/>
              <a:gd name="connsiteY10" fmla="*/ 3557529 h 3752815"/>
              <a:gd name="connsiteX11" fmla="*/ 1415666 w 4583015"/>
              <a:gd name="connsiteY11" fmla="*/ 3646813 h 3752815"/>
              <a:gd name="connsiteX12" fmla="*/ 0 w 4583015"/>
              <a:gd name="connsiteY12" fmla="*/ 1966741 h 3752815"/>
              <a:gd name="connsiteX13" fmla="*/ 1415666 w 4583015"/>
              <a:gd name="connsiteY13" fmla="*/ 229 h 3752815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4863 w 4583015"/>
              <a:gd name="connsiteY8" fmla="*/ 3455093 h 3723967"/>
              <a:gd name="connsiteX9" fmla="*/ 2207227 w 4583015"/>
              <a:gd name="connsiteY9" fmla="*/ 3470131 h 3723967"/>
              <a:gd name="connsiteX10" fmla="*/ 1790268 w 4583015"/>
              <a:gd name="connsiteY10" fmla="*/ 3557529 h 3723967"/>
              <a:gd name="connsiteX11" fmla="*/ 1415666 w 4583015"/>
              <a:gd name="connsiteY11" fmla="*/ 3646813 h 3723967"/>
              <a:gd name="connsiteX12" fmla="*/ 0 w 4583015"/>
              <a:gd name="connsiteY12" fmla="*/ 1966741 h 3723967"/>
              <a:gd name="connsiteX13" fmla="*/ 1415666 w 4583015"/>
              <a:gd name="connsiteY13" fmla="*/ 229 h 3723967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47510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4863 w 4583015"/>
              <a:gd name="connsiteY8" fmla="*/ 3455093 h 3723967"/>
              <a:gd name="connsiteX9" fmla="*/ 2207227 w 4583015"/>
              <a:gd name="connsiteY9" fmla="*/ 3470131 h 3723967"/>
              <a:gd name="connsiteX10" fmla="*/ 1849799 w 4583015"/>
              <a:gd name="connsiteY10" fmla="*/ 3509904 h 3723967"/>
              <a:gd name="connsiteX11" fmla="*/ 1415666 w 4583015"/>
              <a:gd name="connsiteY11" fmla="*/ 3646813 h 3723967"/>
              <a:gd name="connsiteX12" fmla="*/ 0 w 4583015"/>
              <a:gd name="connsiteY12" fmla="*/ 1966741 h 3723967"/>
              <a:gd name="connsiteX13" fmla="*/ 1415666 w 4583015"/>
              <a:gd name="connsiteY13" fmla="*/ 229 h 3723967"/>
              <a:gd name="connsiteX0" fmla="*/ 1415666 w 4583015"/>
              <a:gd name="connsiteY0" fmla="*/ 229 h 3723967"/>
              <a:gd name="connsiteX1" fmla="*/ 2300095 w 4583015"/>
              <a:gd name="connsiteY1" fmla="*/ 223189 h 3723967"/>
              <a:gd name="connsiteX2" fmla="*/ 2354566 w 4583015"/>
              <a:gd name="connsiteY2" fmla="*/ 233222 h 3723967"/>
              <a:gd name="connsiteX3" fmla="*/ 2393672 w 4583015"/>
              <a:gd name="connsiteY3" fmla="*/ 226765 h 3723967"/>
              <a:gd name="connsiteX4" fmla="*/ 3090230 w 4583015"/>
              <a:gd name="connsiteY4" fmla="*/ 230 h 3723967"/>
              <a:gd name="connsiteX5" fmla="*/ 4583015 w 4583015"/>
              <a:gd name="connsiteY5" fmla="*/ 1944707 h 3723967"/>
              <a:gd name="connsiteX6" fmla="*/ 3464804 w 4583015"/>
              <a:gd name="connsiteY6" fmla="*/ 3723932 h 3723967"/>
              <a:gd name="connsiteX7" fmla="*/ 2493640 w 4583015"/>
              <a:gd name="connsiteY7" fmla="*/ 3449748 h 3723967"/>
              <a:gd name="connsiteX8" fmla="*/ 2374863 w 4583015"/>
              <a:gd name="connsiteY8" fmla="*/ 3455093 h 3723967"/>
              <a:gd name="connsiteX9" fmla="*/ 2207227 w 4583015"/>
              <a:gd name="connsiteY9" fmla="*/ 3470131 h 3723967"/>
              <a:gd name="connsiteX10" fmla="*/ 1849799 w 4583015"/>
              <a:gd name="connsiteY10" fmla="*/ 3509904 h 3723967"/>
              <a:gd name="connsiteX11" fmla="*/ 1415666 w 4583015"/>
              <a:gd name="connsiteY11" fmla="*/ 3646813 h 3723967"/>
              <a:gd name="connsiteX12" fmla="*/ 0 w 4583015"/>
              <a:gd name="connsiteY12" fmla="*/ 1966741 h 3723967"/>
              <a:gd name="connsiteX13" fmla="*/ 1415666 w 4583015"/>
              <a:gd name="connsiteY13" fmla="*/ 229 h 3723967"/>
              <a:gd name="connsiteX0" fmla="*/ 1415666 w 4583015"/>
              <a:gd name="connsiteY0" fmla="*/ 265 h 3724003"/>
              <a:gd name="connsiteX1" fmla="*/ 2238183 w 4583015"/>
              <a:gd name="connsiteY1" fmla="*/ 211319 h 3724003"/>
              <a:gd name="connsiteX2" fmla="*/ 2354566 w 4583015"/>
              <a:gd name="connsiteY2" fmla="*/ 233258 h 3724003"/>
              <a:gd name="connsiteX3" fmla="*/ 2393672 w 4583015"/>
              <a:gd name="connsiteY3" fmla="*/ 226801 h 3724003"/>
              <a:gd name="connsiteX4" fmla="*/ 3090230 w 4583015"/>
              <a:gd name="connsiteY4" fmla="*/ 266 h 3724003"/>
              <a:gd name="connsiteX5" fmla="*/ 4583015 w 4583015"/>
              <a:gd name="connsiteY5" fmla="*/ 1944743 h 3724003"/>
              <a:gd name="connsiteX6" fmla="*/ 3464804 w 4583015"/>
              <a:gd name="connsiteY6" fmla="*/ 3723968 h 3724003"/>
              <a:gd name="connsiteX7" fmla="*/ 2493640 w 4583015"/>
              <a:gd name="connsiteY7" fmla="*/ 3449784 h 3724003"/>
              <a:gd name="connsiteX8" fmla="*/ 2374863 w 4583015"/>
              <a:gd name="connsiteY8" fmla="*/ 3455129 h 3724003"/>
              <a:gd name="connsiteX9" fmla="*/ 2207227 w 4583015"/>
              <a:gd name="connsiteY9" fmla="*/ 3470167 h 3724003"/>
              <a:gd name="connsiteX10" fmla="*/ 1849799 w 4583015"/>
              <a:gd name="connsiteY10" fmla="*/ 3509940 h 3724003"/>
              <a:gd name="connsiteX11" fmla="*/ 1415666 w 4583015"/>
              <a:gd name="connsiteY11" fmla="*/ 3646849 h 3724003"/>
              <a:gd name="connsiteX12" fmla="*/ 0 w 4583015"/>
              <a:gd name="connsiteY12" fmla="*/ 1966777 h 3724003"/>
              <a:gd name="connsiteX13" fmla="*/ 1415666 w 4583015"/>
              <a:gd name="connsiteY13" fmla="*/ 265 h 3724003"/>
              <a:gd name="connsiteX0" fmla="*/ 1415666 w 4583015"/>
              <a:gd name="connsiteY0" fmla="*/ 265 h 3724003"/>
              <a:gd name="connsiteX1" fmla="*/ 2238183 w 4583015"/>
              <a:gd name="connsiteY1" fmla="*/ 211319 h 3724003"/>
              <a:gd name="connsiteX2" fmla="*/ 2328373 w 4583015"/>
              <a:gd name="connsiteY2" fmla="*/ 221352 h 3724003"/>
              <a:gd name="connsiteX3" fmla="*/ 2393672 w 4583015"/>
              <a:gd name="connsiteY3" fmla="*/ 226801 h 3724003"/>
              <a:gd name="connsiteX4" fmla="*/ 3090230 w 4583015"/>
              <a:gd name="connsiteY4" fmla="*/ 266 h 3724003"/>
              <a:gd name="connsiteX5" fmla="*/ 4583015 w 4583015"/>
              <a:gd name="connsiteY5" fmla="*/ 1944743 h 3724003"/>
              <a:gd name="connsiteX6" fmla="*/ 3464804 w 4583015"/>
              <a:gd name="connsiteY6" fmla="*/ 3723968 h 3724003"/>
              <a:gd name="connsiteX7" fmla="*/ 2493640 w 4583015"/>
              <a:gd name="connsiteY7" fmla="*/ 3449784 h 3724003"/>
              <a:gd name="connsiteX8" fmla="*/ 2374863 w 4583015"/>
              <a:gd name="connsiteY8" fmla="*/ 3455129 h 3724003"/>
              <a:gd name="connsiteX9" fmla="*/ 2207227 w 4583015"/>
              <a:gd name="connsiteY9" fmla="*/ 3470167 h 3724003"/>
              <a:gd name="connsiteX10" fmla="*/ 1849799 w 4583015"/>
              <a:gd name="connsiteY10" fmla="*/ 3509940 h 3724003"/>
              <a:gd name="connsiteX11" fmla="*/ 1415666 w 4583015"/>
              <a:gd name="connsiteY11" fmla="*/ 3646849 h 3724003"/>
              <a:gd name="connsiteX12" fmla="*/ 0 w 4583015"/>
              <a:gd name="connsiteY12" fmla="*/ 1966777 h 3724003"/>
              <a:gd name="connsiteX13" fmla="*/ 1415666 w 4583015"/>
              <a:gd name="connsiteY13" fmla="*/ 265 h 3724003"/>
              <a:gd name="connsiteX0" fmla="*/ 1415666 w 4583015"/>
              <a:gd name="connsiteY0" fmla="*/ 111067 h 3834805"/>
              <a:gd name="connsiteX1" fmla="*/ 2238183 w 4583015"/>
              <a:gd name="connsiteY1" fmla="*/ 322121 h 3834805"/>
              <a:gd name="connsiteX2" fmla="*/ 2328373 w 4583015"/>
              <a:gd name="connsiteY2" fmla="*/ 332154 h 3834805"/>
              <a:gd name="connsiteX3" fmla="*/ 2455584 w 4583015"/>
              <a:gd name="connsiteY3" fmla="*/ 313791 h 3834805"/>
              <a:gd name="connsiteX4" fmla="*/ 3090230 w 4583015"/>
              <a:gd name="connsiteY4" fmla="*/ 111068 h 3834805"/>
              <a:gd name="connsiteX5" fmla="*/ 4583015 w 4583015"/>
              <a:gd name="connsiteY5" fmla="*/ 2055545 h 3834805"/>
              <a:gd name="connsiteX6" fmla="*/ 3464804 w 4583015"/>
              <a:gd name="connsiteY6" fmla="*/ 3834770 h 3834805"/>
              <a:gd name="connsiteX7" fmla="*/ 2493640 w 4583015"/>
              <a:gd name="connsiteY7" fmla="*/ 3560586 h 3834805"/>
              <a:gd name="connsiteX8" fmla="*/ 2374863 w 4583015"/>
              <a:gd name="connsiteY8" fmla="*/ 3565931 h 3834805"/>
              <a:gd name="connsiteX9" fmla="*/ 2207227 w 4583015"/>
              <a:gd name="connsiteY9" fmla="*/ 3580969 h 3834805"/>
              <a:gd name="connsiteX10" fmla="*/ 1849799 w 4583015"/>
              <a:gd name="connsiteY10" fmla="*/ 3620742 h 3834805"/>
              <a:gd name="connsiteX11" fmla="*/ 1415666 w 4583015"/>
              <a:gd name="connsiteY11" fmla="*/ 3757651 h 3834805"/>
              <a:gd name="connsiteX12" fmla="*/ 0 w 4583015"/>
              <a:gd name="connsiteY12" fmla="*/ 2077579 h 3834805"/>
              <a:gd name="connsiteX13" fmla="*/ 1415666 w 4583015"/>
              <a:gd name="connsiteY13" fmla="*/ 111067 h 3834805"/>
              <a:gd name="connsiteX0" fmla="*/ 1415666 w 4583015"/>
              <a:gd name="connsiteY0" fmla="*/ 12069 h 3735807"/>
              <a:gd name="connsiteX1" fmla="*/ 2238183 w 4583015"/>
              <a:gd name="connsiteY1" fmla="*/ 223123 h 3735807"/>
              <a:gd name="connsiteX2" fmla="*/ 2328373 w 4583015"/>
              <a:gd name="connsiteY2" fmla="*/ 233156 h 3735807"/>
              <a:gd name="connsiteX3" fmla="*/ 2455584 w 4583015"/>
              <a:gd name="connsiteY3" fmla="*/ 214793 h 3735807"/>
              <a:gd name="connsiteX4" fmla="*/ 3090230 w 4583015"/>
              <a:gd name="connsiteY4" fmla="*/ 12070 h 3735807"/>
              <a:gd name="connsiteX5" fmla="*/ 4583015 w 4583015"/>
              <a:gd name="connsiteY5" fmla="*/ 1956547 h 3735807"/>
              <a:gd name="connsiteX6" fmla="*/ 3464804 w 4583015"/>
              <a:gd name="connsiteY6" fmla="*/ 3735772 h 3735807"/>
              <a:gd name="connsiteX7" fmla="*/ 2493640 w 4583015"/>
              <a:gd name="connsiteY7" fmla="*/ 3461588 h 3735807"/>
              <a:gd name="connsiteX8" fmla="*/ 2374863 w 4583015"/>
              <a:gd name="connsiteY8" fmla="*/ 3466933 h 3735807"/>
              <a:gd name="connsiteX9" fmla="*/ 2207227 w 4583015"/>
              <a:gd name="connsiteY9" fmla="*/ 3481971 h 3735807"/>
              <a:gd name="connsiteX10" fmla="*/ 1849799 w 4583015"/>
              <a:gd name="connsiteY10" fmla="*/ 3521744 h 3735807"/>
              <a:gd name="connsiteX11" fmla="*/ 1415666 w 4583015"/>
              <a:gd name="connsiteY11" fmla="*/ 3658653 h 3735807"/>
              <a:gd name="connsiteX12" fmla="*/ 0 w 4583015"/>
              <a:gd name="connsiteY12" fmla="*/ 1978581 h 3735807"/>
              <a:gd name="connsiteX13" fmla="*/ 1415666 w 4583015"/>
              <a:gd name="connsiteY13" fmla="*/ 12069 h 3735807"/>
              <a:gd name="connsiteX0" fmla="*/ 1415666 w 4583015"/>
              <a:gd name="connsiteY0" fmla="*/ 114829 h 3838567"/>
              <a:gd name="connsiteX1" fmla="*/ 2238183 w 4583015"/>
              <a:gd name="connsiteY1" fmla="*/ 325883 h 3838567"/>
              <a:gd name="connsiteX2" fmla="*/ 2328373 w 4583015"/>
              <a:gd name="connsiteY2" fmla="*/ 335916 h 3838567"/>
              <a:gd name="connsiteX3" fmla="*/ 2465109 w 4583015"/>
              <a:gd name="connsiteY3" fmla="*/ 303266 h 3838567"/>
              <a:gd name="connsiteX4" fmla="*/ 3090230 w 4583015"/>
              <a:gd name="connsiteY4" fmla="*/ 114830 h 3838567"/>
              <a:gd name="connsiteX5" fmla="*/ 4583015 w 4583015"/>
              <a:gd name="connsiteY5" fmla="*/ 2059307 h 3838567"/>
              <a:gd name="connsiteX6" fmla="*/ 3464804 w 4583015"/>
              <a:gd name="connsiteY6" fmla="*/ 3838532 h 3838567"/>
              <a:gd name="connsiteX7" fmla="*/ 2493640 w 4583015"/>
              <a:gd name="connsiteY7" fmla="*/ 3564348 h 3838567"/>
              <a:gd name="connsiteX8" fmla="*/ 2374863 w 4583015"/>
              <a:gd name="connsiteY8" fmla="*/ 3569693 h 3838567"/>
              <a:gd name="connsiteX9" fmla="*/ 2207227 w 4583015"/>
              <a:gd name="connsiteY9" fmla="*/ 3584731 h 3838567"/>
              <a:gd name="connsiteX10" fmla="*/ 1849799 w 4583015"/>
              <a:gd name="connsiteY10" fmla="*/ 3624504 h 3838567"/>
              <a:gd name="connsiteX11" fmla="*/ 1415666 w 4583015"/>
              <a:gd name="connsiteY11" fmla="*/ 3761413 h 3838567"/>
              <a:gd name="connsiteX12" fmla="*/ 0 w 4583015"/>
              <a:gd name="connsiteY12" fmla="*/ 2081341 h 3838567"/>
              <a:gd name="connsiteX13" fmla="*/ 1415666 w 4583015"/>
              <a:gd name="connsiteY13" fmla="*/ 114829 h 3838567"/>
              <a:gd name="connsiteX0" fmla="*/ 1415666 w 4583015"/>
              <a:gd name="connsiteY0" fmla="*/ 2753 h 3726491"/>
              <a:gd name="connsiteX1" fmla="*/ 2238183 w 4583015"/>
              <a:gd name="connsiteY1" fmla="*/ 213807 h 3726491"/>
              <a:gd name="connsiteX2" fmla="*/ 2328373 w 4583015"/>
              <a:gd name="connsiteY2" fmla="*/ 223840 h 3726491"/>
              <a:gd name="connsiteX3" fmla="*/ 2465109 w 4583015"/>
              <a:gd name="connsiteY3" fmla="*/ 191190 h 3726491"/>
              <a:gd name="connsiteX4" fmla="*/ 3090230 w 4583015"/>
              <a:gd name="connsiteY4" fmla="*/ 2754 h 3726491"/>
              <a:gd name="connsiteX5" fmla="*/ 4583015 w 4583015"/>
              <a:gd name="connsiteY5" fmla="*/ 1947231 h 3726491"/>
              <a:gd name="connsiteX6" fmla="*/ 3464804 w 4583015"/>
              <a:gd name="connsiteY6" fmla="*/ 3726456 h 3726491"/>
              <a:gd name="connsiteX7" fmla="*/ 2493640 w 4583015"/>
              <a:gd name="connsiteY7" fmla="*/ 3452272 h 3726491"/>
              <a:gd name="connsiteX8" fmla="*/ 2374863 w 4583015"/>
              <a:gd name="connsiteY8" fmla="*/ 3457617 h 3726491"/>
              <a:gd name="connsiteX9" fmla="*/ 2207227 w 4583015"/>
              <a:gd name="connsiteY9" fmla="*/ 3472655 h 3726491"/>
              <a:gd name="connsiteX10" fmla="*/ 1849799 w 4583015"/>
              <a:gd name="connsiteY10" fmla="*/ 3512428 h 3726491"/>
              <a:gd name="connsiteX11" fmla="*/ 1415666 w 4583015"/>
              <a:gd name="connsiteY11" fmla="*/ 3649337 h 3726491"/>
              <a:gd name="connsiteX12" fmla="*/ 0 w 4583015"/>
              <a:gd name="connsiteY12" fmla="*/ 1969265 h 3726491"/>
              <a:gd name="connsiteX13" fmla="*/ 1415666 w 4583015"/>
              <a:gd name="connsiteY13" fmla="*/ 2753 h 3726491"/>
              <a:gd name="connsiteX0" fmla="*/ 1415666 w 4584869"/>
              <a:gd name="connsiteY0" fmla="*/ 266 h 3724004"/>
              <a:gd name="connsiteX1" fmla="*/ 2238183 w 4584869"/>
              <a:gd name="connsiteY1" fmla="*/ 211320 h 3724004"/>
              <a:gd name="connsiteX2" fmla="*/ 2328373 w 4584869"/>
              <a:gd name="connsiteY2" fmla="*/ 221353 h 3724004"/>
              <a:gd name="connsiteX3" fmla="*/ 2465109 w 4584869"/>
              <a:gd name="connsiteY3" fmla="*/ 188703 h 3724004"/>
              <a:gd name="connsiteX4" fmla="*/ 3252155 w 4584869"/>
              <a:gd name="connsiteY4" fmla="*/ 7411 h 3724004"/>
              <a:gd name="connsiteX5" fmla="*/ 4583015 w 4584869"/>
              <a:gd name="connsiteY5" fmla="*/ 1944744 h 3724004"/>
              <a:gd name="connsiteX6" fmla="*/ 3464804 w 4584869"/>
              <a:gd name="connsiteY6" fmla="*/ 3723969 h 3724004"/>
              <a:gd name="connsiteX7" fmla="*/ 2493640 w 4584869"/>
              <a:gd name="connsiteY7" fmla="*/ 3449785 h 3724004"/>
              <a:gd name="connsiteX8" fmla="*/ 2374863 w 4584869"/>
              <a:gd name="connsiteY8" fmla="*/ 3455130 h 3724004"/>
              <a:gd name="connsiteX9" fmla="*/ 2207227 w 4584869"/>
              <a:gd name="connsiteY9" fmla="*/ 3470168 h 3724004"/>
              <a:gd name="connsiteX10" fmla="*/ 1849799 w 4584869"/>
              <a:gd name="connsiteY10" fmla="*/ 3509941 h 3724004"/>
              <a:gd name="connsiteX11" fmla="*/ 1415666 w 4584869"/>
              <a:gd name="connsiteY11" fmla="*/ 3646850 h 3724004"/>
              <a:gd name="connsiteX12" fmla="*/ 0 w 4584869"/>
              <a:gd name="connsiteY12" fmla="*/ 1966778 h 3724004"/>
              <a:gd name="connsiteX13" fmla="*/ 1415666 w 4584869"/>
              <a:gd name="connsiteY13" fmla="*/ 266 h 3724004"/>
              <a:gd name="connsiteX0" fmla="*/ 1415666 w 4584754"/>
              <a:gd name="connsiteY0" fmla="*/ 266 h 3724004"/>
              <a:gd name="connsiteX1" fmla="*/ 2238183 w 4584754"/>
              <a:gd name="connsiteY1" fmla="*/ 211320 h 3724004"/>
              <a:gd name="connsiteX2" fmla="*/ 2328373 w 4584754"/>
              <a:gd name="connsiteY2" fmla="*/ 221353 h 3724004"/>
              <a:gd name="connsiteX3" fmla="*/ 2465109 w 4584754"/>
              <a:gd name="connsiteY3" fmla="*/ 188703 h 3724004"/>
              <a:gd name="connsiteX4" fmla="*/ 3259299 w 4584754"/>
              <a:gd name="connsiteY4" fmla="*/ 7411 h 3724004"/>
              <a:gd name="connsiteX5" fmla="*/ 4583015 w 4584754"/>
              <a:gd name="connsiteY5" fmla="*/ 1944744 h 3724004"/>
              <a:gd name="connsiteX6" fmla="*/ 3464804 w 4584754"/>
              <a:gd name="connsiteY6" fmla="*/ 3723969 h 3724004"/>
              <a:gd name="connsiteX7" fmla="*/ 2493640 w 4584754"/>
              <a:gd name="connsiteY7" fmla="*/ 3449785 h 3724004"/>
              <a:gd name="connsiteX8" fmla="*/ 2374863 w 4584754"/>
              <a:gd name="connsiteY8" fmla="*/ 3455130 h 3724004"/>
              <a:gd name="connsiteX9" fmla="*/ 2207227 w 4584754"/>
              <a:gd name="connsiteY9" fmla="*/ 3470168 h 3724004"/>
              <a:gd name="connsiteX10" fmla="*/ 1849799 w 4584754"/>
              <a:gd name="connsiteY10" fmla="*/ 3509941 h 3724004"/>
              <a:gd name="connsiteX11" fmla="*/ 1415666 w 4584754"/>
              <a:gd name="connsiteY11" fmla="*/ 3646850 h 3724004"/>
              <a:gd name="connsiteX12" fmla="*/ 0 w 4584754"/>
              <a:gd name="connsiteY12" fmla="*/ 1966778 h 3724004"/>
              <a:gd name="connsiteX13" fmla="*/ 1415666 w 4584754"/>
              <a:gd name="connsiteY13" fmla="*/ 266 h 3724004"/>
              <a:gd name="connsiteX0" fmla="*/ 1415666 w 4593076"/>
              <a:gd name="connsiteY0" fmla="*/ 266 h 3724004"/>
              <a:gd name="connsiteX1" fmla="*/ 2238183 w 4593076"/>
              <a:gd name="connsiteY1" fmla="*/ 211320 h 3724004"/>
              <a:gd name="connsiteX2" fmla="*/ 2328373 w 4593076"/>
              <a:gd name="connsiteY2" fmla="*/ 221353 h 3724004"/>
              <a:gd name="connsiteX3" fmla="*/ 2465109 w 4593076"/>
              <a:gd name="connsiteY3" fmla="*/ 188703 h 3724004"/>
              <a:gd name="connsiteX4" fmla="*/ 3259299 w 4593076"/>
              <a:gd name="connsiteY4" fmla="*/ 7411 h 3724004"/>
              <a:gd name="connsiteX5" fmla="*/ 3973874 w 4593076"/>
              <a:gd name="connsiteY5" fmla="*/ 602434 h 3724004"/>
              <a:gd name="connsiteX6" fmla="*/ 4583015 w 4593076"/>
              <a:gd name="connsiteY6" fmla="*/ 1944744 h 3724004"/>
              <a:gd name="connsiteX7" fmla="*/ 3464804 w 4593076"/>
              <a:gd name="connsiteY7" fmla="*/ 3723969 h 3724004"/>
              <a:gd name="connsiteX8" fmla="*/ 2493640 w 4593076"/>
              <a:gd name="connsiteY8" fmla="*/ 3449785 h 3724004"/>
              <a:gd name="connsiteX9" fmla="*/ 2374863 w 4593076"/>
              <a:gd name="connsiteY9" fmla="*/ 3455130 h 3724004"/>
              <a:gd name="connsiteX10" fmla="*/ 2207227 w 4593076"/>
              <a:gd name="connsiteY10" fmla="*/ 3470168 h 3724004"/>
              <a:gd name="connsiteX11" fmla="*/ 1849799 w 4593076"/>
              <a:gd name="connsiteY11" fmla="*/ 3509941 h 3724004"/>
              <a:gd name="connsiteX12" fmla="*/ 1415666 w 4593076"/>
              <a:gd name="connsiteY12" fmla="*/ 3646850 h 3724004"/>
              <a:gd name="connsiteX13" fmla="*/ 0 w 4593076"/>
              <a:gd name="connsiteY13" fmla="*/ 1966778 h 3724004"/>
              <a:gd name="connsiteX14" fmla="*/ 1415666 w 4593076"/>
              <a:gd name="connsiteY14" fmla="*/ 266 h 3724004"/>
              <a:gd name="connsiteX0" fmla="*/ 1415666 w 4600711"/>
              <a:gd name="connsiteY0" fmla="*/ 8586 h 3732324"/>
              <a:gd name="connsiteX1" fmla="*/ 2238183 w 4600711"/>
              <a:gd name="connsiteY1" fmla="*/ 219640 h 3732324"/>
              <a:gd name="connsiteX2" fmla="*/ 2328373 w 4600711"/>
              <a:gd name="connsiteY2" fmla="*/ 229673 h 3732324"/>
              <a:gd name="connsiteX3" fmla="*/ 2465109 w 4600711"/>
              <a:gd name="connsiteY3" fmla="*/ 197023 h 3732324"/>
              <a:gd name="connsiteX4" fmla="*/ 3259299 w 4600711"/>
              <a:gd name="connsiteY4" fmla="*/ 15731 h 3732324"/>
              <a:gd name="connsiteX5" fmla="*/ 4088174 w 4600711"/>
              <a:gd name="connsiteY5" fmla="*/ 529792 h 3732324"/>
              <a:gd name="connsiteX6" fmla="*/ 4583015 w 4600711"/>
              <a:gd name="connsiteY6" fmla="*/ 1953064 h 3732324"/>
              <a:gd name="connsiteX7" fmla="*/ 3464804 w 4600711"/>
              <a:gd name="connsiteY7" fmla="*/ 3732289 h 3732324"/>
              <a:gd name="connsiteX8" fmla="*/ 2493640 w 4600711"/>
              <a:gd name="connsiteY8" fmla="*/ 3458105 h 3732324"/>
              <a:gd name="connsiteX9" fmla="*/ 2374863 w 4600711"/>
              <a:gd name="connsiteY9" fmla="*/ 3463450 h 3732324"/>
              <a:gd name="connsiteX10" fmla="*/ 2207227 w 4600711"/>
              <a:gd name="connsiteY10" fmla="*/ 3478488 h 3732324"/>
              <a:gd name="connsiteX11" fmla="*/ 1849799 w 4600711"/>
              <a:gd name="connsiteY11" fmla="*/ 3518261 h 3732324"/>
              <a:gd name="connsiteX12" fmla="*/ 1415666 w 4600711"/>
              <a:gd name="connsiteY12" fmla="*/ 3655170 h 3732324"/>
              <a:gd name="connsiteX13" fmla="*/ 0 w 4600711"/>
              <a:gd name="connsiteY13" fmla="*/ 1975098 h 3732324"/>
              <a:gd name="connsiteX14" fmla="*/ 1415666 w 4600711"/>
              <a:gd name="connsiteY14" fmla="*/ 8586 h 3732324"/>
              <a:gd name="connsiteX0" fmla="*/ 1415666 w 4605296"/>
              <a:gd name="connsiteY0" fmla="*/ 8586 h 3798205"/>
              <a:gd name="connsiteX1" fmla="*/ 2238183 w 4605296"/>
              <a:gd name="connsiteY1" fmla="*/ 219640 h 3798205"/>
              <a:gd name="connsiteX2" fmla="*/ 2328373 w 4605296"/>
              <a:gd name="connsiteY2" fmla="*/ 229673 h 3798205"/>
              <a:gd name="connsiteX3" fmla="*/ 2465109 w 4605296"/>
              <a:gd name="connsiteY3" fmla="*/ 197023 h 3798205"/>
              <a:gd name="connsiteX4" fmla="*/ 3259299 w 4605296"/>
              <a:gd name="connsiteY4" fmla="*/ 15731 h 3798205"/>
              <a:gd name="connsiteX5" fmla="*/ 4088174 w 4605296"/>
              <a:gd name="connsiteY5" fmla="*/ 529792 h 3798205"/>
              <a:gd name="connsiteX6" fmla="*/ 4587778 w 4605296"/>
              <a:gd name="connsiteY6" fmla="*/ 2253102 h 3798205"/>
              <a:gd name="connsiteX7" fmla="*/ 3464804 w 4605296"/>
              <a:gd name="connsiteY7" fmla="*/ 3732289 h 3798205"/>
              <a:gd name="connsiteX8" fmla="*/ 2493640 w 4605296"/>
              <a:gd name="connsiteY8" fmla="*/ 3458105 h 3798205"/>
              <a:gd name="connsiteX9" fmla="*/ 2374863 w 4605296"/>
              <a:gd name="connsiteY9" fmla="*/ 3463450 h 3798205"/>
              <a:gd name="connsiteX10" fmla="*/ 2207227 w 4605296"/>
              <a:gd name="connsiteY10" fmla="*/ 3478488 h 3798205"/>
              <a:gd name="connsiteX11" fmla="*/ 1849799 w 4605296"/>
              <a:gd name="connsiteY11" fmla="*/ 3518261 h 3798205"/>
              <a:gd name="connsiteX12" fmla="*/ 1415666 w 4605296"/>
              <a:gd name="connsiteY12" fmla="*/ 3655170 h 3798205"/>
              <a:gd name="connsiteX13" fmla="*/ 0 w 4605296"/>
              <a:gd name="connsiteY13" fmla="*/ 1975098 h 3798205"/>
              <a:gd name="connsiteX14" fmla="*/ 1415666 w 4605296"/>
              <a:gd name="connsiteY14" fmla="*/ 8586 h 3798205"/>
              <a:gd name="connsiteX0" fmla="*/ 1415666 w 4605296"/>
              <a:gd name="connsiteY0" fmla="*/ 8586 h 3735787"/>
              <a:gd name="connsiteX1" fmla="*/ 2238183 w 4605296"/>
              <a:gd name="connsiteY1" fmla="*/ 219640 h 3735787"/>
              <a:gd name="connsiteX2" fmla="*/ 2328373 w 4605296"/>
              <a:gd name="connsiteY2" fmla="*/ 229673 h 3735787"/>
              <a:gd name="connsiteX3" fmla="*/ 2465109 w 4605296"/>
              <a:gd name="connsiteY3" fmla="*/ 197023 h 3735787"/>
              <a:gd name="connsiteX4" fmla="*/ 3259299 w 4605296"/>
              <a:gd name="connsiteY4" fmla="*/ 15731 h 3735787"/>
              <a:gd name="connsiteX5" fmla="*/ 4088174 w 4605296"/>
              <a:gd name="connsiteY5" fmla="*/ 529792 h 3735787"/>
              <a:gd name="connsiteX6" fmla="*/ 4587778 w 4605296"/>
              <a:gd name="connsiteY6" fmla="*/ 2253102 h 3735787"/>
              <a:gd name="connsiteX7" fmla="*/ 3464804 w 4605296"/>
              <a:gd name="connsiteY7" fmla="*/ 3732289 h 3735787"/>
              <a:gd name="connsiteX8" fmla="*/ 2493640 w 4605296"/>
              <a:gd name="connsiteY8" fmla="*/ 3458105 h 3735787"/>
              <a:gd name="connsiteX9" fmla="*/ 2374863 w 4605296"/>
              <a:gd name="connsiteY9" fmla="*/ 3463450 h 3735787"/>
              <a:gd name="connsiteX10" fmla="*/ 2207227 w 4605296"/>
              <a:gd name="connsiteY10" fmla="*/ 3478488 h 3735787"/>
              <a:gd name="connsiteX11" fmla="*/ 1849799 w 4605296"/>
              <a:gd name="connsiteY11" fmla="*/ 3518261 h 3735787"/>
              <a:gd name="connsiteX12" fmla="*/ 1415666 w 4605296"/>
              <a:gd name="connsiteY12" fmla="*/ 3655170 h 3735787"/>
              <a:gd name="connsiteX13" fmla="*/ 0 w 4605296"/>
              <a:gd name="connsiteY13" fmla="*/ 1975098 h 3735787"/>
              <a:gd name="connsiteX14" fmla="*/ 1415666 w 4605296"/>
              <a:gd name="connsiteY14" fmla="*/ 8586 h 3735787"/>
              <a:gd name="connsiteX0" fmla="*/ 1415666 w 4573283"/>
              <a:gd name="connsiteY0" fmla="*/ 8586 h 3798857"/>
              <a:gd name="connsiteX1" fmla="*/ 2238183 w 4573283"/>
              <a:gd name="connsiteY1" fmla="*/ 219640 h 3798857"/>
              <a:gd name="connsiteX2" fmla="*/ 2328373 w 4573283"/>
              <a:gd name="connsiteY2" fmla="*/ 229673 h 3798857"/>
              <a:gd name="connsiteX3" fmla="*/ 2465109 w 4573283"/>
              <a:gd name="connsiteY3" fmla="*/ 197023 h 3798857"/>
              <a:gd name="connsiteX4" fmla="*/ 3259299 w 4573283"/>
              <a:gd name="connsiteY4" fmla="*/ 15731 h 3798857"/>
              <a:gd name="connsiteX5" fmla="*/ 4088174 w 4573283"/>
              <a:gd name="connsiteY5" fmla="*/ 529792 h 3798857"/>
              <a:gd name="connsiteX6" fmla="*/ 4554440 w 4573283"/>
              <a:gd name="connsiteY6" fmla="*/ 2243577 h 3798857"/>
              <a:gd name="connsiteX7" fmla="*/ 3464804 w 4573283"/>
              <a:gd name="connsiteY7" fmla="*/ 3732289 h 3798857"/>
              <a:gd name="connsiteX8" fmla="*/ 2493640 w 4573283"/>
              <a:gd name="connsiteY8" fmla="*/ 3458105 h 3798857"/>
              <a:gd name="connsiteX9" fmla="*/ 2374863 w 4573283"/>
              <a:gd name="connsiteY9" fmla="*/ 3463450 h 3798857"/>
              <a:gd name="connsiteX10" fmla="*/ 2207227 w 4573283"/>
              <a:gd name="connsiteY10" fmla="*/ 3478488 h 3798857"/>
              <a:gd name="connsiteX11" fmla="*/ 1849799 w 4573283"/>
              <a:gd name="connsiteY11" fmla="*/ 3518261 h 3798857"/>
              <a:gd name="connsiteX12" fmla="*/ 1415666 w 4573283"/>
              <a:gd name="connsiteY12" fmla="*/ 3655170 h 3798857"/>
              <a:gd name="connsiteX13" fmla="*/ 0 w 4573283"/>
              <a:gd name="connsiteY13" fmla="*/ 1975098 h 3798857"/>
              <a:gd name="connsiteX14" fmla="*/ 1415666 w 4573283"/>
              <a:gd name="connsiteY14" fmla="*/ 8586 h 3798857"/>
              <a:gd name="connsiteX0" fmla="*/ 1415666 w 4573283"/>
              <a:gd name="connsiteY0" fmla="*/ 8586 h 3732635"/>
              <a:gd name="connsiteX1" fmla="*/ 2238183 w 4573283"/>
              <a:gd name="connsiteY1" fmla="*/ 219640 h 3732635"/>
              <a:gd name="connsiteX2" fmla="*/ 2328373 w 4573283"/>
              <a:gd name="connsiteY2" fmla="*/ 229673 h 3732635"/>
              <a:gd name="connsiteX3" fmla="*/ 2465109 w 4573283"/>
              <a:gd name="connsiteY3" fmla="*/ 197023 h 3732635"/>
              <a:gd name="connsiteX4" fmla="*/ 3259299 w 4573283"/>
              <a:gd name="connsiteY4" fmla="*/ 15731 h 3732635"/>
              <a:gd name="connsiteX5" fmla="*/ 4088174 w 4573283"/>
              <a:gd name="connsiteY5" fmla="*/ 529792 h 3732635"/>
              <a:gd name="connsiteX6" fmla="*/ 4554440 w 4573283"/>
              <a:gd name="connsiteY6" fmla="*/ 2243577 h 3732635"/>
              <a:gd name="connsiteX7" fmla="*/ 3464804 w 4573283"/>
              <a:gd name="connsiteY7" fmla="*/ 3732289 h 3732635"/>
              <a:gd name="connsiteX8" fmla="*/ 2493640 w 4573283"/>
              <a:gd name="connsiteY8" fmla="*/ 3458105 h 3732635"/>
              <a:gd name="connsiteX9" fmla="*/ 2374863 w 4573283"/>
              <a:gd name="connsiteY9" fmla="*/ 3463450 h 3732635"/>
              <a:gd name="connsiteX10" fmla="*/ 2207227 w 4573283"/>
              <a:gd name="connsiteY10" fmla="*/ 3478488 h 3732635"/>
              <a:gd name="connsiteX11" fmla="*/ 1849799 w 4573283"/>
              <a:gd name="connsiteY11" fmla="*/ 3518261 h 3732635"/>
              <a:gd name="connsiteX12" fmla="*/ 1415666 w 4573283"/>
              <a:gd name="connsiteY12" fmla="*/ 3655170 h 3732635"/>
              <a:gd name="connsiteX13" fmla="*/ 0 w 4573283"/>
              <a:gd name="connsiteY13" fmla="*/ 1975098 h 3732635"/>
              <a:gd name="connsiteX14" fmla="*/ 1415666 w 4573283"/>
              <a:gd name="connsiteY14" fmla="*/ 8586 h 373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573283" h="3732635">
                <a:moveTo>
                  <a:pt x="1415666" y="8586"/>
                </a:moveTo>
                <a:cubicBezTo>
                  <a:pt x="1622232" y="3422"/>
                  <a:pt x="1886846" y="73601"/>
                  <a:pt x="2238183" y="219640"/>
                </a:cubicBezTo>
                <a:lnTo>
                  <a:pt x="2328373" y="229673"/>
                </a:lnTo>
                <a:lnTo>
                  <a:pt x="2465109" y="197023"/>
                </a:lnTo>
                <a:cubicBezTo>
                  <a:pt x="2742912" y="58738"/>
                  <a:pt x="2988788" y="-39730"/>
                  <a:pt x="3259299" y="15731"/>
                </a:cubicBezTo>
                <a:cubicBezTo>
                  <a:pt x="3529810" y="71192"/>
                  <a:pt x="3867555" y="206903"/>
                  <a:pt x="4088174" y="529792"/>
                </a:cubicBezTo>
                <a:cubicBezTo>
                  <a:pt x="4308793" y="852681"/>
                  <a:pt x="4658335" y="1709827"/>
                  <a:pt x="4554440" y="2243577"/>
                </a:cubicBezTo>
                <a:cubicBezTo>
                  <a:pt x="4450545" y="2777327"/>
                  <a:pt x="4217846" y="3753706"/>
                  <a:pt x="3464804" y="3732289"/>
                </a:cubicBezTo>
                <a:cubicBezTo>
                  <a:pt x="3066288" y="3720955"/>
                  <a:pt x="2891978" y="3626604"/>
                  <a:pt x="2493640" y="3458105"/>
                </a:cubicBezTo>
                <a:lnTo>
                  <a:pt x="2374863" y="3463450"/>
                </a:lnTo>
                <a:cubicBezTo>
                  <a:pt x="2353908" y="3459731"/>
                  <a:pt x="2232944" y="3467919"/>
                  <a:pt x="2207227" y="3478488"/>
                </a:cubicBezTo>
                <a:cubicBezTo>
                  <a:pt x="2111382" y="3501514"/>
                  <a:pt x="1981726" y="3488814"/>
                  <a:pt x="1849799" y="3518261"/>
                </a:cubicBezTo>
                <a:cubicBezTo>
                  <a:pt x="1717872" y="3547708"/>
                  <a:pt x="1606095" y="3638123"/>
                  <a:pt x="1415666" y="3655170"/>
                </a:cubicBezTo>
                <a:cubicBezTo>
                  <a:pt x="754654" y="3671695"/>
                  <a:pt x="0" y="2982074"/>
                  <a:pt x="0" y="1975098"/>
                </a:cubicBezTo>
                <a:cubicBezTo>
                  <a:pt x="0" y="968122"/>
                  <a:pt x="754654" y="25111"/>
                  <a:pt x="1415666" y="8586"/>
                </a:cubicBezTo>
                <a:close/>
              </a:path>
            </a:pathLst>
          </a:custGeom>
          <a:solidFill>
            <a:srgbClr val="EA3D3B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620A1B69-E899-4844-B91E-386C0FD89BBB}"/>
              </a:ext>
            </a:extLst>
          </p:cNvPr>
          <p:cNvSpPr/>
          <p:nvPr/>
        </p:nvSpPr>
        <p:spPr>
          <a:xfrm rot="10800000">
            <a:off x="4136893" y="2479724"/>
            <a:ext cx="782197" cy="483309"/>
          </a:xfrm>
          <a:prstGeom prst="ellipse">
            <a:avLst/>
          </a:prstGeom>
          <a:solidFill>
            <a:schemeClr val="bg1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B2CB897-279B-49F2-8C3B-F25D237013F4}"/>
              </a:ext>
            </a:extLst>
          </p:cNvPr>
          <p:cNvSpPr/>
          <p:nvPr/>
        </p:nvSpPr>
        <p:spPr>
          <a:xfrm rot="10800000">
            <a:off x="2131823" y="2445240"/>
            <a:ext cx="782197" cy="517793"/>
          </a:xfrm>
          <a:prstGeom prst="ellipse">
            <a:avLst/>
          </a:prstGeom>
          <a:solidFill>
            <a:schemeClr val="bg1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81EC3603-6C42-483F-9B9E-EBCBFCE366D6}"/>
              </a:ext>
            </a:extLst>
          </p:cNvPr>
          <p:cNvSpPr/>
          <p:nvPr/>
        </p:nvSpPr>
        <p:spPr>
          <a:xfrm rot="10800000">
            <a:off x="4468000" y="2504283"/>
            <a:ext cx="429739" cy="434193"/>
          </a:xfrm>
          <a:custGeom>
            <a:avLst/>
            <a:gdLst>
              <a:gd name="connsiteX0" fmla="*/ 0 w 429657"/>
              <a:gd name="connsiteY0" fmla="*/ 203813 h 407625"/>
              <a:gd name="connsiteX1" fmla="*/ 214829 w 429657"/>
              <a:gd name="connsiteY1" fmla="*/ 0 h 407625"/>
              <a:gd name="connsiteX2" fmla="*/ 429658 w 429657"/>
              <a:gd name="connsiteY2" fmla="*/ 203813 h 407625"/>
              <a:gd name="connsiteX3" fmla="*/ 214829 w 429657"/>
              <a:gd name="connsiteY3" fmla="*/ 407626 h 407625"/>
              <a:gd name="connsiteX4" fmla="*/ 0 w 429657"/>
              <a:gd name="connsiteY4" fmla="*/ 203813 h 407625"/>
              <a:gd name="connsiteX0" fmla="*/ 368 w 430026"/>
              <a:gd name="connsiteY0" fmla="*/ 247881 h 451694"/>
              <a:gd name="connsiteX1" fmla="*/ 259264 w 430026"/>
              <a:gd name="connsiteY1" fmla="*/ 0 h 451694"/>
              <a:gd name="connsiteX2" fmla="*/ 430026 w 430026"/>
              <a:gd name="connsiteY2" fmla="*/ 247881 h 451694"/>
              <a:gd name="connsiteX3" fmla="*/ 215197 w 430026"/>
              <a:gd name="connsiteY3" fmla="*/ 451694 h 451694"/>
              <a:gd name="connsiteX4" fmla="*/ 368 w 430026"/>
              <a:gd name="connsiteY4" fmla="*/ 247881 h 451694"/>
              <a:gd name="connsiteX0" fmla="*/ 81 w 429739"/>
              <a:gd name="connsiteY0" fmla="*/ 247881 h 506779"/>
              <a:gd name="connsiteX1" fmla="*/ 258977 w 429739"/>
              <a:gd name="connsiteY1" fmla="*/ 0 h 506779"/>
              <a:gd name="connsiteX2" fmla="*/ 429739 w 429739"/>
              <a:gd name="connsiteY2" fmla="*/ 247881 h 506779"/>
              <a:gd name="connsiteX3" fmla="*/ 236943 w 429739"/>
              <a:gd name="connsiteY3" fmla="*/ 506779 h 506779"/>
              <a:gd name="connsiteX4" fmla="*/ 81 w 429739"/>
              <a:gd name="connsiteY4" fmla="*/ 247881 h 506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739" h="506779">
                <a:moveTo>
                  <a:pt x="81" y="247881"/>
                </a:moveTo>
                <a:cubicBezTo>
                  <a:pt x="3753" y="163418"/>
                  <a:pt x="140330" y="0"/>
                  <a:pt x="258977" y="0"/>
                </a:cubicBezTo>
                <a:cubicBezTo>
                  <a:pt x="377624" y="0"/>
                  <a:pt x="429739" y="135318"/>
                  <a:pt x="429739" y="247881"/>
                </a:cubicBezTo>
                <a:cubicBezTo>
                  <a:pt x="429739" y="360444"/>
                  <a:pt x="355590" y="506779"/>
                  <a:pt x="236943" y="506779"/>
                </a:cubicBezTo>
                <a:cubicBezTo>
                  <a:pt x="118296" y="506779"/>
                  <a:pt x="-3591" y="332344"/>
                  <a:pt x="81" y="247881"/>
                </a:cubicBezTo>
                <a:close/>
              </a:path>
            </a:pathLst>
          </a:custGeom>
          <a:solidFill>
            <a:schemeClr val="tx1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1">
            <a:extLst>
              <a:ext uri="{FF2B5EF4-FFF2-40B4-BE49-F238E27FC236}">
                <a16:creationId xmlns:a16="http://schemas.microsoft.com/office/drawing/2014/main" id="{2B01917E-8A1A-4F51-9487-5DE8B59B241C}"/>
              </a:ext>
            </a:extLst>
          </p:cNvPr>
          <p:cNvSpPr/>
          <p:nvPr/>
        </p:nvSpPr>
        <p:spPr>
          <a:xfrm rot="10800000">
            <a:off x="2462480" y="2467991"/>
            <a:ext cx="429739" cy="472293"/>
          </a:xfrm>
          <a:custGeom>
            <a:avLst/>
            <a:gdLst>
              <a:gd name="connsiteX0" fmla="*/ 0 w 429657"/>
              <a:gd name="connsiteY0" fmla="*/ 203813 h 407625"/>
              <a:gd name="connsiteX1" fmla="*/ 214829 w 429657"/>
              <a:gd name="connsiteY1" fmla="*/ 0 h 407625"/>
              <a:gd name="connsiteX2" fmla="*/ 429658 w 429657"/>
              <a:gd name="connsiteY2" fmla="*/ 203813 h 407625"/>
              <a:gd name="connsiteX3" fmla="*/ 214829 w 429657"/>
              <a:gd name="connsiteY3" fmla="*/ 407626 h 407625"/>
              <a:gd name="connsiteX4" fmla="*/ 0 w 429657"/>
              <a:gd name="connsiteY4" fmla="*/ 203813 h 407625"/>
              <a:gd name="connsiteX0" fmla="*/ 368 w 430026"/>
              <a:gd name="connsiteY0" fmla="*/ 247881 h 451694"/>
              <a:gd name="connsiteX1" fmla="*/ 259264 w 430026"/>
              <a:gd name="connsiteY1" fmla="*/ 0 h 451694"/>
              <a:gd name="connsiteX2" fmla="*/ 430026 w 430026"/>
              <a:gd name="connsiteY2" fmla="*/ 247881 h 451694"/>
              <a:gd name="connsiteX3" fmla="*/ 215197 w 430026"/>
              <a:gd name="connsiteY3" fmla="*/ 451694 h 451694"/>
              <a:gd name="connsiteX4" fmla="*/ 368 w 430026"/>
              <a:gd name="connsiteY4" fmla="*/ 247881 h 451694"/>
              <a:gd name="connsiteX0" fmla="*/ 81 w 429739"/>
              <a:gd name="connsiteY0" fmla="*/ 247881 h 506779"/>
              <a:gd name="connsiteX1" fmla="*/ 258977 w 429739"/>
              <a:gd name="connsiteY1" fmla="*/ 0 h 506779"/>
              <a:gd name="connsiteX2" fmla="*/ 429739 w 429739"/>
              <a:gd name="connsiteY2" fmla="*/ 247881 h 506779"/>
              <a:gd name="connsiteX3" fmla="*/ 236943 w 429739"/>
              <a:gd name="connsiteY3" fmla="*/ 506779 h 506779"/>
              <a:gd name="connsiteX4" fmla="*/ 81 w 429739"/>
              <a:gd name="connsiteY4" fmla="*/ 247881 h 506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739" h="506779">
                <a:moveTo>
                  <a:pt x="81" y="247881"/>
                </a:moveTo>
                <a:cubicBezTo>
                  <a:pt x="3753" y="163418"/>
                  <a:pt x="140330" y="0"/>
                  <a:pt x="258977" y="0"/>
                </a:cubicBezTo>
                <a:cubicBezTo>
                  <a:pt x="377624" y="0"/>
                  <a:pt x="429739" y="135318"/>
                  <a:pt x="429739" y="247881"/>
                </a:cubicBezTo>
                <a:cubicBezTo>
                  <a:pt x="429739" y="360444"/>
                  <a:pt x="355590" y="506779"/>
                  <a:pt x="236943" y="506779"/>
                </a:cubicBezTo>
                <a:cubicBezTo>
                  <a:pt x="118296" y="506779"/>
                  <a:pt x="-3591" y="332344"/>
                  <a:pt x="81" y="247881"/>
                </a:cubicBezTo>
                <a:close/>
              </a:path>
            </a:pathLst>
          </a:custGeom>
          <a:solidFill>
            <a:schemeClr val="tx1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B8FBFDCA-B626-4EA8-89BB-C9EBEF7A6507}"/>
              </a:ext>
            </a:extLst>
          </p:cNvPr>
          <p:cNvSpPr/>
          <p:nvPr/>
        </p:nvSpPr>
        <p:spPr>
          <a:xfrm rot="10800000">
            <a:off x="4495781" y="5755853"/>
            <a:ext cx="338235" cy="374650"/>
          </a:xfrm>
          <a:prstGeom prst="ellipse">
            <a:avLst/>
          </a:prstGeom>
          <a:solidFill>
            <a:srgbClr val="B27C42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C5C786AC-69F5-4B00-97EE-E1B693D58245}"/>
              </a:ext>
            </a:extLst>
          </p:cNvPr>
          <p:cNvSpPr/>
          <p:nvPr/>
        </p:nvSpPr>
        <p:spPr>
          <a:xfrm rot="10800000">
            <a:off x="2508231" y="5755853"/>
            <a:ext cx="338235" cy="374650"/>
          </a:xfrm>
          <a:prstGeom prst="ellipse">
            <a:avLst/>
          </a:prstGeom>
          <a:solidFill>
            <a:srgbClr val="B27C42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82E3E59D-5D45-4365-A2C8-97D2AB7CE18F}"/>
              </a:ext>
            </a:extLst>
          </p:cNvPr>
          <p:cNvSpPr/>
          <p:nvPr/>
        </p:nvSpPr>
        <p:spPr>
          <a:xfrm rot="10800000" flipH="1">
            <a:off x="4725557" y="5024487"/>
            <a:ext cx="44960" cy="750382"/>
          </a:xfrm>
          <a:custGeom>
            <a:avLst/>
            <a:gdLst>
              <a:gd name="connsiteX0" fmla="*/ 0 w 6350"/>
              <a:gd name="connsiteY0" fmla="*/ 0 h 774700"/>
              <a:gd name="connsiteX1" fmla="*/ 6350 w 6350"/>
              <a:gd name="connsiteY1" fmla="*/ 774700 h 774700"/>
              <a:gd name="connsiteX0" fmla="*/ 0 w 10000"/>
              <a:gd name="connsiteY0" fmla="*/ 0 h 10000"/>
              <a:gd name="connsiteX1" fmla="*/ 4444 w 10000"/>
              <a:gd name="connsiteY1" fmla="*/ 4183 h 10000"/>
              <a:gd name="connsiteX2" fmla="*/ 10000 w 10000"/>
              <a:gd name="connsiteY2" fmla="*/ 10000 h 10000"/>
              <a:gd name="connsiteX0" fmla="*/ 2583 w 12583"/>
              <a:gd name="connsiteY0" fmla="*/ 0 h 10000"/>
              <a:gd name="connsiteX1" fmla="*/ 83 w 12583"/>
              <a:gd name="connsiteY1" fmla="*/ 5138 h 10000"/>
              <a:gd name="connsiteX2" fmla="*/ 12583 w 12583"/>
              <a:gd name="connsiteY2" fmla="*/ 10000 h 10000"/>
              <a:gd name="connsiteX0" fmla="*/ 15083 w 15083"/>
              <a:gd name="connsiteY0" fmla="*/ 0 h 10260"/>
              <a:gd name="connsiteX1" fmla="*/ 83 w 15083"/>
              <a:gd name="connsiteY1" fmla="*/ 5398 h 10260"/>
              <a:gd name="connsiteX2" fmla="*/ 12583 w 15083"/>
              <a:gd name="connsiteY2" fmla="*/ 10260 h 10260"/>
              <a:gd name="connsiteX0" fmla="*/ 8138 w 12583"/>
              <a:gd name="connsiteY0" fmla="*/ 0 h 10260"/>
              <a:gd name="connsiteX1" fmla="*/ 83 w 12583"/>
              <a:gd name="connsiteY1" fmla="*/ 5398 h 10260"/>
              <a:gd name="connsiteX2" fmla="*/ 12583 w 12583"/>
              <a:gd name="connsiteY2" fmla="*/ 10260 h 10260"/>
              <a:gd name="connsiteX0" fmla="*/ 5389 w 9834"/>
              <a:gd name="connsiteY0" fmla="*/ 0 h 10260"/>
              <a:gd name="connsiteX1" fmla="*/ 112 w 9834"/>
              <a:gd name="connsiteY1" fmla="*/ 5051 h 10260"/>
              <a:gd name="connsiteX2" fmla="*/ 9834 w 9834"/>
              <a:gd name="connsiteY2" fmla="*/ 10260 h 1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34" h="10260">
                <a:moveTo>
                  <a:pt x="5389" y="0"/>
                </a:moveTo>
                <a:lnTo>
                  <a:pt x="112" y="5051"/>
                </a:lnTo>
                <a:cubicBezTo>
                  <a:pt x="-1000" y="5499"/>
                  <a:pt x="6500" y="9522"/>
                  <a:pt x="9834" y="10260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04900825-55C6-4A79-903A-56C06A06430F}"/>
              </a:ext>
            </a:extLst>
          </p:cNvPr>
          <p:cNvSpPr/>
          <p:nvPr/>
        </p:nvSpPr>
        <p:spPr>
          <a:xfrm rot="10800000" flipH="1">
            <a:off x="4505513" y="5089516"/>
            <a:ext cx="45719" cy="750382"/>
          </a:xfrm>
          <a:custGeom>
            <a:avLst/>
            <a:gdLst>
              <a:gd name="connsiteX0" fmla="*/ 0 w 6350"/>
              <a:gd name="connsiteY0" fmla="*/ 0 h 774700"/>
              <a:gd name="connsiteX1" fmla="*/ 6350 w 6350"/>
              <a:gd name="connsiteY1" fmla="*/ 774700 h 774700"/>
              <a:gd name="connsiteX0" fmla="*/ 0 w 10000"/>
              <a:gd name="connsiteY0" fmla="*/ 0 h 10000"/>
              <a:gd name="connsiteX1" fmla="*/ 4444 w 10000"/>
              <a:gd name="connsiteY1" fmla="*/ 4183 h 10000"/>
              <a:gd name="connsiteX2" fmla="*/ 10000 w 10000"/>
              <a:gd name="connsiteY2" fmla="*/ 10000 h 10000"/>
              <a:gd name="connsiteX0" fmla="*/ 2583 w 12583"/>
              <a:gd name="connsiteY0" fmla="*/ 0 h 10000"/>
              <a:gd name="connsiteX1" fmla="*/ 83 w 12583"/>
              <a:gd name="connsiteY1" fmla="*/ 5138 h 10000"/>
              <a:gd name="connsiteX2" fmla="*/ 12583 w 12583"/>
              <a:gd name="connsiteY2" fmla="*/ 10000 h 10000"/>
              <a:gd name="connsiteX0" fmla="*/ 15083 w 15083"/>
              <a:gd name="connsiteY0" fmla="*/ 0 h 10260"/>
              <a:gd name="connsiteX1" fmla="*/ 83 w 15083"/>
              <a:gd name="connsiteY1" fmla="*/ 5398 h 10260"/>
              <a:gd name="connsiteX2" fmla="*/ 12583 w 15083"/>
              <a:gd name="connsiteY2" fmla="*/ 10260 h 10260"/>
              <a:gd name="connsiteX0" fmla="*/ 8138 w 12583"/>
              <a:gd name="connsiteY0" fmla="*/ 0 h 10260"/>
              <a:gd name="connsiteX1" fmla="*/ 83 w 12583"/>
              <a:gd name="connsiteY1" fmla="*/ 5398 h 10260"/>
              <a:gd name="connsiteX2" fmla="*/ 12583 w 12583"/>
              <a:gd name="connsiteY2" fmla="*/ 10260 h 10260"/>
              <a:gd name="connsiteX0" fmla="*/ 5389 w 9834"/>
              <a:gd name="connsiteY0" fmla="*/ 0 h 10260"/>
              <a:gd name="connsiteX1" fmla="*/ 112 w 9834"/>
              <a:gd name="connsiteY1" fmla="*/ 5051 h 10260"/>
              <a:gd name="connsiteX2" fmla="*/ 9834 w 9834"/>
              <a:gd name="connsiteY2" fmla="*/ 10260 h 1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34" h="10260">
                <a:moveTo>
                  <a:pt x="5389" y="0"/>
                </a:moveTo>
                <a:lnTo>
                  <a:pt x="112" y="5051"/>
                </a:lnTo>
                <a:cubicBezTo>
                  <a:pt x="-1000" y="5499"/>
                  <a:pt x="6500" y="9522"/>
                  <a:pt x="9834" y="10260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531653EC-9948-40BD-96E5-962EB5C97067}"/>
              </a:ext>
            </a:extLst>
          </p:cNvPr>
          <p:cNvCxnSpPr>
            <a:cxnSpLocks/>
          </p:cNvCxnSpPr>
          <p:nvPr/>
        </p:nvCxnSpPr>
        <p:spPr>
          <a:xfrm rot="10800000" flipV="1">
            <a:off x="4489431" y="5576937"/>
            <a:ext cx="249335" cy="25400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10022E7C-1B17-46DC-B1D8-4D24506FF33B}"/>
              </a:ext>
            </a:extLst>
          </p:cNvPr>
          <p:cNvCxnSpPr>
            <a:cxnSpLocks/>
          </p:cNvCxnSpPr>
          <p:nvPr/>
        </p:nvCxnSpPr>
        <p:spPr>
          <a:xfrm rot="10800000" flipV="1">
            <a:off x="4489431" y="5373737"/>
            <a:ext cx="249335" cy="26482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ED47A6CC-83E5-47D7-BA45-06C764D3A188}"/>
              </a:ext>
            </a:extLst>
          </p:cNvPr>
          <p:cNvSpPr/>
          <p:nvPr/>
        </p:nvSpPr>
        <p:spPr>
          <a:xfrm rot="10800000" flipH="1">
            <a:off x="2764251" y="5089516"/>
            <a:ext cx="29651" cy="685353"/>
          </a:xfrm>
          <a:custGeom>
            <a:avLst/>
            <a:gdLst>
              <a:gd name="connsiteX0" fmla="*/ 0 w 6350"/>
              <a:gd name="connsiteY0" fmla="*/ 0 h 774700"/>
              <a:gd name="connsiteX1" fmla="*/ 6350 w 6350"/>
              <a:gd name="connsiteY1" fmla="*/ 774700 h 774700"/>
              <a:gd name="connsiteX0" fmla="*/ 0 w 10000"/>
              <a:gd name="connsiteY0" fmla="*/ 0 h 10000"/>
              <a:gd name="connsiteX1" fmla="*/ 4444 w 10000"/>
              <a:gd name="connsiteY1" fmla="*/ 4183 h 10000"/>
              <a:gd name="connsiteX2" fmla="*/ 10000 w 10000"/>
              <a:gd name="connsiteY2" fmla="*/ 10000 h 10000"/>
              <a:gd name="connsiteX0" fmla="*/ 2583 w 12583"/>
              <a:gd name="connsiteY0" fmla="*/ 0 h 10000"/>
              <a:gd name="connsiteX1" fmla="*/ 83 w 12583"/>
              <a:gd name="connsiteY1" fmla="*/ 5138 h 10000"/>
              <a:gd name="connsiteX2" fmla="*/ 12583 w 12583"/>
              <a:gd name="connsiteY2" fmla="*/ 10000 h 10000"/>
              <a:gd name="connsiteX0" fmla="*/ 15083 w 15083"/>
              <a:gd name="connsiteY0" fmla="*/ 0 h 10260"/>
              <a:gd name="connsiteX1" fmla="*/ 83 w 15083"/>
              <a:gd name="connsiteY1" fmla="*/ 5398 h 10260"/>
              <a:gd name="connsiteX2" fmla="*/ 12583 w 15083"/>
              <a:gd name="connsiteY2" fmla="*/ 10260 h 10260"/>
              <a:gd name="connsiteX0" fmla="*/ 8138 w 12583"/>
              <a:gd name="connsiteY0" fmla="*/ 0 h 10260"/>
              <a:gd name="connsiteX1" fmla="*/ 83 w 12583"/>
              <a:gd name="connsiteY1" fmla="*/ 5398 h 10260"/>
              <a:gd name="connsiteX2" fmla="*/ 12583 w 12583"/>
              <a:gd name="connsiteY2" fmla="*/ 10260 h 10260"/>
              <a:gd name="connsiteX0" fmla="*/ 5389 w 9834"/>
              <a:gd name="connsiteY0" fmla="*/ 0 h 10260"/>
              <a:gd name="connsiteX1" fmla="*/ 112 w 9834"/>
              <a:gd name="connsiteY1" fmla="*/ 5051 h 10260"/>
              <a:gd name="connsiteX2" fmla="*/ 9834 w 9834"/>
              <a:gd name="connsiteY2" fmla="*/ 10260 h 10260"/>
              <a:gd name="connsiteX0" fmla="*/ 392 w 4912"/>
              <a:gd name="connsiteY0" fmla="*/ 0 h 10000"/>
              <a:gd name="connsiteX1" fmla="*/ 286 w 4912"/>
              <a:gd name="connsiteY1" fmla="*/ 5108 h 10000"/>
              <a:gd name="connsiteX2" fmla="*/ 4912 w 4912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12" h="10000">
                <a:moveTo>
                  <a:pt x="392" y="0"/>
                </a:moveTo>
                <a:cubicBezTo>
                  <a:pt x="357" y="1703"/>
                  <a:pt x="321" y="3405"/>
                  <a:pt x="286" y="5108"/>
                </a:cubicBezTo>
                <a:cubicBezTo>
                  <a:pt x="-845" y="5545"/>
                  <a:pt x="1522" y="9281"/>
                  <a:pt x="4912" y="10000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E01E2EEA-E920-4C09-91F3-52E38F1B3552}"/>
              </a:ext>
            </a:extLst>
          </p:cNvPr>
          <p:cNvSpPr/>
          <p:nvPr/>
        </p:nvSpPr>
        <p:spPr>
          <a:xfrm rot="10800000" flipH="1">
            <a:off x="2526547" y="5057785"/>
            <a:ext cx="43585" cy="717085"/>
          </a:xfrm>
          <a:custGeom>
            <a:avLst/>
            <a:gdLst>
              <a:gd name="connsiteX0" fmla="*/ 0 w 6350"/>
              <a:gd name="connsiteY0" fmla="*/ 0 h 774700"/>
              <a:gd name="connsiteX1" fmla="*/ 6350 w 6350"/>
              <a:gd name="connsiteY1" fmla="*/ 774700 h 774700"/>
              <a:gd name="connsiteX0" fmla="*/ 0 w 10000"/>
              <a:gd name="connsiteY0" fmla="*/ 0 h 10000"/>
              <a:gd name="connsiteX1" fmla="*/ 4444 w 10000"/>
              <a:gd name="connsiteY1" fmla="*/ 4183 h 10000"/>
              <a:gd name="connsiteX2" fmla="*/ 10000 w 10000"/>
              <a:gd name="connsiteY2" fmla="*/ 10000 h 10000"/>
              <a:gd name="connsiteX0" fmla="*/ 2583 w 12583"/>
              <a:gd name="connsiteY0" fmla="*/ 0 h 10000"/>
              <a:gd name="connsiteX1" fmla="*/ 83 w 12583"/>
              <a:gd name="connsiteY1" fmla="*/ 5138 h 10000"/>
              <a:gd name="connsiteX2" fmla="*/ 12583 w 12583"/>
              <a:gd name="connsiteY2" fmla="*/ 10000 h 10000"/>
              <a:gd name="connsiteX0" fmla="*/ 15083 w 15083"/>
              <a:gd name="connsiteY0" fmla="*/ 0 h 10260"/>
              <a:gd name="connsiteX1" fmla="*/ 83 w 15083"/>
              <a:gd name="connsiteY1" fmla="*/ 5398 h 10260"/>
              <a:gd name="connsiteX2" fmla="*/ 12583 w 15083"/>
              <a:gd name="connsiteY2" fmla="*/ 10260 h 10260"/>
              <a:gd name="connsiteX0" fmla="*/ 8138 w 12583"/>
              <a:gd name="connsiteY0" fmla="*/ 0 h 10260"/>
              <a:gd name="connsiteX1" fmla="*/ 83 w 12583"/>
              <a:gd name="connsiteY1" fmla="*/ 5398 h 10260"/>
              <a:gd name="connsiteX2" fmla="*/ 12583 w 12583"/>
              <a:gd name="connsiteY2" fmla="*/ 10260 h 10260"/>
              <a:gd name="connsiteX0" fmla="*/ 5389 w 9834"/>
              <a:gd name="connsiteY0" fmla="*/ 0 h 10260"/>
              <a:gd name="connsiteX1" fmla="*/ 112 w 9834"/>
              <a:gd name="connsiteY1" fmla="*/ 5051 h 10260"/>
              <a:gd name="connsiteX2" fmla="*/ 9834 w 9834"/>
              <a:gd name="connsiteY2" fmla="*/ 10260 h 10260"/>
              <a:gd name="connsiteX0" fmla="*/ 5627 w 5627"/>
              <a:gd name="connsiteY0" fmla="*/ 0 h 10463"/>
              <a:gd name="connsiteX1" fmla="*/ 261 w 5627"/>
              <a:gd name="connsiteY1" fmla="*/ 4923 h 10463"/>
              <a:gd name="connsiteX2" fmla="*/ 5228 w 5627"/>
              <a:gd name="connsiteY2" fmla="*/ 10463 h 1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27" h="10463">
                <a:moveTo>
                  <a:pt x="5627" y="0"/>
                </a:moveTo>
                <a:lnTo>
                  <a:pt x="261" y="4923"/>
                </a:lnTo>
                <a:cubicBezTo>
                  <a:pt x="-870" y="5360"/>
                  <a:pt x="1838" y="9744"/>
                  <a:pt x="5228" y="10463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C47DDC19-6BEB-4880-90FC-A1ECF057122A}"/>
              </a:ext>
            </a:extLst>
          </p:cNvPr>
          <p:cNvCxnSpPr>
            <a:cxnSpLocks/>
          </p:cNvCxnSpPr>
          <p:nvPr/>
        </p:nvCxnSpPr>
        <p:spPr>
          <a:xfrm rot="10800000" flipV="1">
            <a:off x="2514928" y="5496695"/>
            <a:ext cx="249335" cy="25400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906DEFDC-90DB-489F-AF33-C0469409E087}"/>
              </a:ext>
            </a:extLst>
          </p:cNvPr>
          <p:cNvCxnSpPr>
            <a:cxnSpLocks/>
          </p:cNvCxnSpPr>
          <p:nvPr/>
        </p:nvCxnSpPr>
        <p:spPr>
          <a:xfrm rot="10800000" flipV="1">
            <a:off x="2500283" y="5312211"/>
            <a:ext cx="249335" cy="26482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楕円 36">
            <a:extLst>
              <a:ext uri="{FF2B5EF4-FFF2-40B4-BE49-F238E27FC236}">
                <a16:creationId xmlns:a16="http://schemas.microsoft.com/office/drawing/2014/main" id="{0DE7EB90-60BD-4B34-829E-5483F4DEE591}"/>
              </a:ext>
            </a:extLst>
          </p:cNvPr>
          <p:cNvSpPr/>
          <p:nvPr/>
        </p:nvSpPr>
        <p:spPr>
          <a:xfrm rot="10800000">
            <a:off x="3405266" y="2963033"/>
            <a:ext cx="202817" cy="19455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50630E2E-9DF6-4D5A-A125-CAD5F61C00BF}"/>
              </a:ext>
            </a:extLst>
          </p:cNvPr>
          <p:cNvSpPr/>
          <p:nvPr/>
        </p:nvSpPr>
        <p:spPr>
          <a:xfrm rot="10800000">
            <a:off x="3214766" y="3316337"/>
            <a:ext cx="660400" cy="175452"/>
          </a:xfrm>
          <a:custGeom>
            <a:avLst/>
            <a:gdLst>
              <a:gd name="connsiteX0" fmla="*/ 0 w 704850"/>
              <a:gd name="connsiteY0" fmla="*/ 222701 h 222701"/>
              <a:gd name="connsiteX1" fmla="*/ 368300 w 704850"/>
              <a:gd name="connsiteY1" fmla="*/ 451 h 222701"/>
              <a:gd name="connsiteX2" fmla="*/ 704850 w 704850"/>
              <a:gd name="connsiteY2" fmla="*/ 165551 h 222701"/>
              <a:gd name="connsiteX0" fmla="*/ 0 w 704850"/>
              <a:gd name="connsiteY0" fmla="*/ 258957 h 258957"/>
              <a:gd name="connsiteX1" fmla="*/ 342900 w 704850"/>
              <a:gd name="connsiteY1" fmla="*/ 364 h 258957"/>
              <a:gd name="connsiteX2" fmla="*/ 704850 w 704850"/>
              <a:gd name="connsiteY2" fmla="*/ 201807 h 258957"/>
              <a:gd name="connsiteX0" fmla="*/ 0 w 698500"/>
              <a:gd name="connsiteY0" fmla="*/ 258920 h 258920"/>
              <a:gd name="connsiteX1" fmla="*/ 342900 w 698500"/>
              <a:gd name="connsiteY1" fmla="*/ 327 h 258920"/>
              <a:gd name="connsiteX2" fmla="*/ 698500 w 698500"/>
              <a:gd name="connsiteY2" fmla="*/ 223576 h 258920"/>
              <a:gd name="connsiteX0" fmla="*/ 0 w 539750"/>
              <a:gd name="connsiteY0" fmla="*/ 258818 h 317967"/>
              <a:gd name="connsiteX1" fmla="*/ 342900 w 539750"/>
              <a:gd name="connsiteY1" fmla="*/ 225 h 317967"/>
              <a:gd name="connsiteX2" fmla="*/ 539750 w 539750"/>
              <a:gd name="connsiteY2" fmla="*/ 317967 h 317967"/>
              <a:gd name="connsiteX0" fmla="*/ 0 w 685800"/>
              <a:gd name="connsiteY0" fmla="*/ 258943 h 258943"/>
              <a:gd name="connsiteX1" fmla="*/ 342900 w 685800"/>
              <a:gd name="connsiteY1" fmla="*/ 350 h 258943"/>
              <a:gd name="connsiteX2" fmla="*/ 685800 w 685800"/>
              <a:gd name="connsiteY2" fmla="*/ 209062 h 258943"/>
              <a:gd name="connsiteX0" fmla="*/ 0 w 685800"/>
              <a:gd name="connsiteY0" fmla="*/ 222680 h 222680"/>
              <a:gd name="connsiteX1" fmla="*/ 361950 w 685800"/>
              <a:gd name="connsiteY1" fmla="*/ 431 h 222680"/>
              <a:gd name="connsiteX2" fmla="*/ 685800 w 685800"/>
              <a:gd name="connsiteY2" fmla="*/ 172799 h 222680"/>
              <a:gd name="connsiteX0" fmla="*/ 0 w 685800"/>
              <a:gd name="connsiteY0" fmla="*/ 222679 h 222679"/>
              <a:gd name="connsiteX1" fmla="*/ 336550 w 685800"/>
              <a:gd name="connsiteY1" fmla="*/ 431 h 222679"/>
              <a:gd name="connsiteX2" fmla="*/ 685800 w 685800"/>
              <a:gd name="connsiteY2" fmla="*/ 172798 h 222679"/>
              <a:gd name="connsiteX0" fmla="*/ 0 w 685800"/>
              <a:gd name="connsiteY0" fmla="*/ 237179 h 237179"/>
              <a:gd name="connsiteX1" fmla="*/ 361950 w 685800"/>
              <a:gd name="connsiteY1" fmla="*/ 394 h 237179"/>
              <a:gd name="connsiteX2" fmla="*/ 685800 w 685800"/>
              <a:gd name="connsiteY2" fmla="*/ 187298 h 237179"/>
              <a:gd name="connsiteX0" fmla="*/ 0 w 660400"/>
              <a:gd name="connsiteY0" fmla="*/ 200836 h 200836"/>
              <a:gd name="connsiteX1" fmla="*/ 336550 w 660400"/>
              <a:gd name="connsiteY1" fmla="*/ 394 h 200836"/>
              <a:gd name="connsiteX2" fmla="*/ 660400 w 660400"/>
              <a:gd name="connsiteY2" fmla="*/ 187298 h 20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400" h="200836">
                <a:moveTo>
                  <a:pt x="0" y="200836"/>
                </a:moveTo>
                <a:cubicBezTo>
                  <a:pt x="125412" y="94473"/>
                  <a:pt x="219075" y="9919"/>
                  <a:pt x="336550" y="394"/>
                </a:cubicBezTo>
                <a:cubicBezTo>
                  <a:pt x="454025" y="-9131"/>
                  <a:pt x="610658" y="156606"/>
                  <a:pt x="660400" y="187298"/>
                </a:cubicBezTo>
              </a:path>
            </a:pathLst>
          </a:custGeom>
          <a:noFill/>
          <a:ln w="73025" cap="rnd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AA943392-9528-4E53-B9AB-5E757D1344C2}"/>
              </a:ext>
            </a:extLst>
          </p:cNvPr>
          <p:cNvSpPr/>
          <p:nvPr/>
        </p:nvSpPr>
        <p:spPr>
          <a:xfrm rot="9892438">
            <a:off x="5475411" y="5038230"/>
            <a:ext cx="986258" cy="570453"/>
          </a:xfrm>
          <a:custGeom>
            <a:avLst/>
            <a:gdLst>
              <a:gd name="connsiteX0" fmla="*/ 847484 w 986258"/>
              <a:gd name="connsiteY0" fmla="*/ 87150 h 570827"/>
              <a:gd name="connsiteX1" fmla="*/ 986258 w 986258"/>
              <a:gd name="connsiteY1" fmla="*/ 311105 h 570827"/>
              <a:gd name="connsiteX2" fmla="*/ 847484 w 986258"/>
              <a:gd name="connsiteY2" fmla="*/ 535061 h 570827"/>
              <a:gd name="connsiteX3" fmla="*/ 830373 w 986258"/>
              <a:gd name="connsiteY3" fmla="*/ 537330 h 570827"/>
              <a:gd name="connsiteX4" fmla="*/ 830531 w 986258"/>
              <a:gd name="connsiteY4" fmla="*/ 541658 h 570827"/>
              <a:gd name="connsiteX5" fmla="*/ 213197 w 986258"/>
              <a:gd name="connsiteY5" fmla="*/ 564163 h 570827"/>
              <a:gd name="connsiteX6" fmla="*/ 208828 w 986258"/>
              <a:gd name="connsiteY6" fmla="*/ 566012 h 570827"/>
              <a:gd name="connsiteX7" fmla="*/ 173801 w 986258"/>
              <a:gd name="connsiteY7" fmla="*/ 570827 h 570827"/>
              <a:gd name="connsiteX8" fmla="*/ 143741 w 986258"/>
              <a:gd name="connsiteY8" fmla="*/ 566695 h 570827"/>
              <a:gd name="connsiteX9" fmla="*/ 124230 w 986258"/>
              <a:gd name="connsiteY9" fmla="*/ 567406 h 570827"/>
              <a:gd name="connsiteX10" fmla="*/ 123950 w 986258"/>
              <a:gd name="connsiteY10" fmla="*/ 559738 h 570827"/>
              <a:gd name="connsiteX11" fmla="*/ 106150 w 986258"/>
              <a:gd name="connsiteY11" fmla="*/ 552203 h 570827"/>
              <a:gd name="connsiteX12" fmla="*/ 0 w 986258"/>
              <a:gd name="connsiteY12" fmla="*/ 333840 h 570827"/>
              <a:gd name="connsiteX13" fmla="*/ 173801 w 986258"/>
              <a:gd name="connsiteY13" fmla="*/ 96853 h 570827"/>
              <a:gd name="connsiteX14" fmla="*/ 270975 w 986258"/>
              <a:gd name="connsiteY14" fmla="*/ 137327 h 570827"/>
              <a:gd name="connsiteX15" fmla="*/ 285221 w 986258"/>
              <a:gd name="connsiteY15" fmla="*/ 153354 h 570827"/>
              <a:gd name="connsiteX16" fmla="*/ 287704 w 986258"/>
              <a:gd name="connsiteY16" fmla="*/ 139618 h 570827"/>
              <a:gd name="connsiteX17" fmla="*/ 476322 w 986258"/>
              <a:gd name="connsiteY17" fmla="*/ 0 h 570827"/>
              <a:gd name="connsiteX18" fmla="*/ 517577 w 986258"/>
              <a:gd name="connsiteY18" fmla="*/ 4644 h 570827"/>
              <a:gd name="connsiteX19" fmla="*/ 664939 w 986258"/>
              <a:gd name="connsiteY19" fmla="*/ 139618 h 570827"/>
              <a:gd name="connsiteX20" fmla="*/ 671473 w 986258"/>
              <a:gd name="connsiteY20" fmla="*/ 175758 h 570827"/>
              <a:gd name="connsiteX21" fmla="*/ 676169 w 986258"/>
              <a:gd name="connsiteY21" fmla="*/ 175587 h 570827"/>
              <a:gd name="connsiteX22" fmla="*/ 689561 w 986258"/>
              <a:gd name="connsiteY22" fmla="*/ 149461 h 570827"/>
              <a:gd name="connsiteX23" fmla="*/ 812457 w 986258"/>
              <a:gd name="connsiteY23" fmla="*/ 82505 h 570827"/>
              <a:gd name="connsiteX24" fmla="*/ 847484 w 986258"/>
              <a:gd name="connsiteY24" fmla="*/ 87150 h 570827"/>
              <a:gd name="connsiteX0" fmla="*/ 847484 w 986258"/>
              <a:gd name="connsiteY0" fmla="*/ 87150 h 573772"/>
              <a:gd name="connsiteX1" fmla="*/ 986258 w 986258"/>
              <a:gd name="connsiteY1" fmla="*/ 311105 h 573772"/>
              <a:gd name="connsiteX2" fmla="*/ 847484 w 986258"/>
              <a:gd name="connsiteY2" fmla="*/ 535061 h 573772"/>
              <a:gd name="connsiteX3" fmla="*/ 830373 w 986258"/>
              <a:gd name="connsiteY3" fmla="*/ 537330 h 573772"/>
              <a:gd name="connsiteX4" fmla="*/ 830531 w 986258"/>
              <a:gd name="connsiteY4" fmla="*/ 541658 h 573772"/>
              <a:gd name="connsiteX5" fmla="*/ 213197 w 986258"/>
              <a:gd name="connsiteY5" fmla="*/ 564163 h 573772"/>
              <a:gd name="connsiteX6" fmla="*/ 208828 w 986258"/>
              <a:gd name="connsiteY6" fmla="*/ 566012 h 573772"/>
              <a:gd name="connsiteX7" fmla="*/ 173801 w 986258"/>
              <a:gd name="connsiteY7" fmla="*/ 570827 h 573772"/>
              <a:gd name="connsiteX8" fmla="*/ 143741 w 986258"/>
              <a:gd name="connsiteY8" fmla="*/ 566695 h 573772"/>
              <a:gd name="connsiteX9" fmla="*/ 124230 w 986258"/>
              <a:gd name="connsiteY9" fmla="*/ 567406 h 573772"/>
              <a:gd name="connsiteX10" fmla="*/ 106150 w 986258"/>
              <a:gd name="connsiteY10" fmla="*/ 552203 h 573772"/>
              <a:gd name="connsiteX11" fmla="*/ 0 w 986258"/>
              <a:gd name="connsiteY11" fmla="*/ 333840 h 573772"/>
              <a:gd name="connsiteX12" fmla="*/ 173801 w 986258"/>
              <a:gd name="connsiteY12" fmla="*/ 96853 h 573772"/>
              <a:gd name="connsiteX13" fmla="*/ 270975 w 986258"/>
              <a:gd name="connsiteY13" fmla="*/ 137327 h 573772"/>
              <a:gd name="connsiteX14" fmla="*/ 285221 w 986258"/>
              <a:gd name="connsiteY14" fmla="*/ 153354 h 573772"/>
              <a:gd name="connsiteX15" fmla="*/ 287704 w 986258"/>
              <a:gd name="connsiteY15" fmla="*/ 139618 h 573772"/>
              <a:gd name="connsiteX16" fmla="*/ 476322 w 986258"/>
              <a:gd name="connsiteY16" fmla="*/ 0 h 573772"/>
              <a:gd name="connsiteX17" fmla="*/ 517577 w 986258"/>
              <a:gd name="connsiteY17" fmla="*/ 4644 h 573772"/>
              <a:gd name="connsiteX18" fmla="*/ 664939 w 986258"/>
              <a:gd name="connsiteY18" fmla="*/ 139618 h 573772"/>
              <a:gd name="connsiteX19" fmla="*/ 671473 w 986258"/>
              <a:gd name="connsiteY19" fmla="*/ 175758 h 573772"/>
              <a:gd name="connsiteX20" fmla="*/ 676169 w 986258"/>
              <a:gd name="connsiteY20" fmla="*/ 175587 h 573772"/>
              <a:gd name="connsiteX21" fmla="*/ 689561 w 986258"/>
              <a:gd name="connsiteY21" fmla="*/ 149461 h 573772"/>
              <a:gd name="connsiteX22" fmla="*/ 812457 w 986258"/>
              <a:gd name="connsiteY22" fmla="*/ 82505 h 573772"/>
              <a:gd name="connsiteX23" fmla="*/ 847484 w 986258"/>
              <a:gd name="connsiteY23" fmla="*/ 87150 h 573772"/>
              <a:gd name="connsiteX0" fmla="*/ 847484 w 986258"/>
              <a:gd name="connsiteY0" fmla="*/ 87150 h 573772"/>
              <a:gd name="connsiteX1" fmla="*/ 986258 w 986258"/>
              <a:gd name="connsiteY1" fmla="*/ 311105 h 573772"/>
              <a:gd name="connsiteX2" fmla="*/ 847484 w 986258"/>
              <a:gd name="connsiteY2" fmla="*/ 535061 h 573772"/>
              <a:gd name="connsiteX3" fmla="*/ 830373 w 986258"/>
              <a:gd name="connsiteY3" fmla="*/ 537330 h 573772"/>
              <a:gd name="connsiteX4" fmla="*/ 830531 w 986258"/>
              <a:gd name="connsiteY4" fmla="*/ 541658 h 573772"/>
              <a:gd name="connsiteX5" fmla="*/ 213197 w 986258"/>
              <a:gd name="connsiteY5" fmla="*/ 564163 h 573772"/>
              <a:gd name="connsiteX6" fmla="*/ 208828 w 986258"/>
              <a:gd name="connsiteY6" fmla="*/ 566012 h 573772"/>
              <a:gd name="connsiteX7" fmla="*/ 173801 w 986258"/>
              <a:gd name="connsiteY7" fmla="*/ 570827 h 573772"/>
              <a:gd name="connsiteX8" fmla="*/ 124230 w 986258"/>
              <a:gd name="connsiteY8" fmla="*/ 567406 h 573772"/>
              <a:gd name="connsiteX9" fmla="*/ 106150 w 986258"/>
              <a:gd name="connsiteY9" fmla="*/ 552203 h 573772"/>
              <a:gd name="connsiteX10" fmla="*/ 0 w 986258"/>
              <a:gd name="connsiteY10" fmla="*/ 333840 h 573772"/>
              <a:gd name="connsiteX11" fmla="*/ 173801 w 986258"/>
              <a:gd name="connsiteY11" fmla="*/ 96853 h 573772"/>
              <a:gd name="connsiteX12" fmla="*/ 270975 w 986258"/>
              <a:gd name="connsiteY12" fmla="*/ 137327 h 573772"/>
              <a:gd name="connsiteX13" fmla="*/ 285221 w 986258"/>
              <a:gd name="connsiteY13" fmla="*/ 153354 h 573772"/>
              <a:gd name="connsiteX14" fmla="*/ 287704 w 986258"/>
              <a:gd name="connsiteY14" fmla="*/ 139618 h 573772"/>
              <a:gd name="connsiteX15" fmla="*/ 476322 w 986258"/>
              <a:gd name="connsiteY15" fmla="*/ 0 h 573772"/>
              <a:gd name="connsiteX16" fmla="*/ 517577 w 986258"/>
              <a:gd name="connsiteY16" fmla="*/ 4644 h 573772"/>
              <a:gd name="connsiteX17" fmla="*/ 664939 w 986258"/>
              <a:gd name="connsiteY17" fmla="*/ 139618 h 573772"/>
              <a:gd name="connsiteX18" fmla="*/ 671473 w 986258"/>
              <a:gd name="connsiteY18" fmla="*/ 175758 h 573772"/>
              <a:gd name="connsiteX19" fmla="*/ 676169 w 986258"/>
              <a:gd name="connsiteY19" fmla="*/ 175587 h 573772"/>
              <a:gd name="connsiteX20" fmla="*/ 689561 w 986258"/>
              <a:gd name="connsiteY20" fmla="*/ 149461 h 573772"/>
              <a:gd name="connsiteX21" fmla="*/ 812457 w 986258"/>
              <a:gd name="connsiteY21" fmla="*/ 82505 h 573772"/>
              <a:gd name="connsiteX22" fmla="*/ 847484 w 986258"/>
              <a:gd name="connsiteY22" fmla="*/ 87150 h 573772"/>
              <a:gd name="connsiteX0" fmla="*/ 847484 w 986258"/>
              <a:gd name="connsiteY0" fmla="*/ 87150 h 570827"/>
              <a:gd name="connsiteX1" fmla="*/ 986258 w 986258"/>
              <a:gd name="connsiteY1" fmla="*/ 311105 h 570827"/>
              <a:gd name="connsiteX2" fmla="*/ 847484 w 986258"/>
              <a:gd name="connsiteY2" fmla="*/ 535061 h 570827"/>
              <a:gd name="connsiteX3" fmla="*/ 830373 w 986258"/>
              <a:gd name="connsiteY3" fmla="*/ 537330 h 570827"/>
              <a:gd name="connsiteX4" fmla="*/ 830531 w 986258"/>
              <a:gd name="connsiteY4" fmla="*/ 541658 h 570827"/>
              <a:gd name="connsiteX5" fmla="*/ 213197 w 986258"/>
              <a:gd name="connsiteY5" fmla="*/ 564163 h 570827"/>
              <a:gd name="connsiteX6" fmla="*/ 208828 w 986258"/>
              <a:gd name="connsiteY6" fmla="*/ 566012 h 570827"/>
              <a:gd name="connsiteX7" fmla="*/ 173801 w 986258"/>
              <a:gd name="connsiteY7" fmla="*/ 570827 h 570827"/>
              <a:gd name="connsiteX8" fmla="*/ 106150 w 986258"/>
              <a:gd name="connsiteY8" fmla="*/ 552203 h 570827"/>
              <a:gd name="connsiteX9" fmla="*/ 0 w 986258"/>
              <a:gd name="connsiteY9" fmla="*/ 333840 h 570827"/>
              <a:gd name="connsiteX10" fmla="*/ 173801 w 986258"/>
              <a:gd name="connsiteY10" fmla="*/ 96853 h 570827"/>
              <a:gd name="connsiteX11" fmla="*/ 270975 w 986258"/>
              <a:gd name="connsiteY11" fmla="*/ 137327 h 570827"/>
              <a:gd name="connsiteX12" fmla="*/ 285221 w 986258"/>
              <a:gd name="connsiteY12" fmla="*/ 153354 h 570827"/>
              <a:gd name="connsiteX13" fmla="*/ 287704 w 986258"/>
              <a:gd name="connsiteY13" fmla="*/ 139618 h 570827"/>
              <a:gd name="connsiteX14" fmla="*/ 476322 w 986258"/>
              <a:gd name="connsiteY14" fmla="*/ 0 h 570827"/>
              <a:gd name="connsiteX15" fmla="*/ 517577 w 986258"/>
              <a:gd name="connsiteY15" fmla="*/ 4644 h 570827"/>
              <a:gd name="connsiteX16" fmla="*/ 664939 w 986258"/>
              <a:gd name="connsiteY16" fmla="*/ 139618 h 570827"/>
              <a:gd name="connsiteX17" fmla="*/ 671473 w 986258"/>
              <a:gd name="connsiteY17" fmla="*/ 175758 h 570827"/>
              <a:gd name="connsiteX18" fmla="*/ 676169 w 986258"/>
              <a:gd name="connsiteY18" fmla="*/ 175587 h 570827"/>
              <a:gd name="connsiteX19" fmla="*/ 689561 w 986258"/>
              <a:gd name="connsiteY19" fmla="*/ 149461 h 570827"/>
              <a:gd name="connsiteX20" fmla="*/ 812457 w 986258"/>
              <a:gd name="connsiteY20" fmla="*/ 82505 h 570827"/>
              <a:gd name="connsiteX21" fmla="*/ 847484 w 986258"/>
              <a:gd name="connsiteY21" fmla="*/ 87150 h 570827"/>
              <a:gd name="connsiteX0" fmla="*/ 847484 w 986258"/>
              <a:gd name="connsiteY0" fmla="*/ 87150 h 568630"/>
              <a:gd name="connsiteX1" fmla="*/ 986258 w 986258"/>
              <a:gd name="connsiteY1" fmla="*/ 311105 h 568630"/>
              <a:gd name="connsiteX2" fmla="*/ 847484 w 986258"/>
              <a:gd name="connsiteY2" fmla="*/ 535061 h 568630"/>
              <a:gd name="connsiteX3" fmla="*/ 830373 w 986258"/>
              <a:gd name="connsiteY3" fmla="*/ 537330 h 568630"/>
              <a:gd name="connsiteX4" fmla="*/ 830531 w 986258"/>
              <a:gd name="connsiteY4" fmla="*/ 541658 h 568630"/>
              <a:gd name="connsiteX5" fmla="*/ 213197 w 986258"/>
              <a:gd name="connsiteY5" fmla="*/ 564163 h 568630"/>
              <a:gd name="connsiteX6" fmla="*/ 208828 w 986258"/>
              <a:gd name="connsiteY6" fmla="*/ 566012 h 568630"/>
              <a:gd name="connsiteX7" fmla="*/ 147272 w 986258"/>
              <a:gd name="connsiteY7" fmla="*/ 568589 h 568630"/>
              <a:gd name="connsiteX8" fmla="*/ 106150 w 986258"/>
              <a:gd name="connsiteY8" fmla="*/ 552203 h 568630"/>
              <a:gd name="connsiteX9" fmla="*/ 0 w 986258"/>
              <a:gd name="connsiteY9" fmla="*/ 333840 h 568630"/>
              <a:gd name="connsiteX10" fmla="*/ 173801 w 986258"/>
              <a:gd name="connsiteY10" fmla="*/ 96853 h 568630"/>
              <a:gd name="connsiteX11" fmla="*/ 270975 w 986258"/>
              <a:gd name="connsiteY11" fmla="*/ 137327 h 568630"/>
              <a:gd name="connsiteX12" fmla="*/ 285221 w 986258"/>
              <a:gd name="connsiteY12" fmla="*/ 153354 h 568630"/>
              <a:gd name="connsiteX13" fmla="*/ 287704 w 986258"/>
              <a:gd name="connsiteY13" fmla="*/ 139618 h 568630"/>
              <a:gd name="connsiteX14" fmla="*/ 476322 w 986258"/>
              <a:gd name="connsiteY14" fmla="*/ 0 h 568630"/>
              <a:gd name="connsiteX15" fmla="*/ 517577 w 986258"/>
              <a:gd name="connsiteY15" fmla="*/ 4644 h 568630"/>
              <a:gd name="connsiteX16" fmla="*/ 664939 w 986258"/>
              <a:gd name="connsiteY16" fmla="*/ 139618 h 568630"/>
              <a:gd name="connsiteX17" fmla="*/ 671473 w 986258"/>
              <a:gd name="connsiteY17" fmla="*/ 175758 h 568630"/>
              <a:gd name="connsiteX18" fmla="*/ 676169 w 986258"/>
              <a:gd name="connsiteY18" fmla="*/ 175587 h 568630"/>
              <a:gd name="connsiteX19" fmla="*/ 689561 w 986258"/>
              <a:gd name="connsiteY19" fmla="*/ 149461 h 568630"/>
              <a:gd name="connsiteX20" fmla="*/ 812457 w 986258"/>
              <a:gd name="connsiteY20" fmla="*/ 82505 h 568630"/>
              <a:gd name="connsiteX21" fmla="*/ 847484 w 986258"/>
              <a:gd name="connsiteY21" fmla="*/ 87150 h 568630"/>
              <a:gd name="connsiteX0" fmla="*/ 847484 w 986258"/>
              <a:gd name="connsiteY0" fmla="*/ 87150 h 568589"/>
              <a:gd name="connsiteX1" fmla="*/ 986258 w 986258"/>
              <a:gd name="connsiteY1" fmla="*/ 311105 h 568589"/>
              <a:gd name="connsiteX2" fmla="*/ 847484 w 986258"/>
              <a:gd name="connsiteY2" fmla="*/ 535061 h 568589"/>
              <a:gd name="connsiteX3" fmla="*/ 830373 w 986258"/>
              <a:gd name="connsiteY3" fmla="*/ 537330 h 568589"/>
              <a:gd name="connsiteX4" fmla="*/ 830531 w 986258"/>
              <a:gd name="connsiteY4" fmla="*/ 541658 h 568589"/>
              <a:gd name="connsiteX5" fmla="*/ 213197 w 986258"/>
              <a:gd name="connsiteY5" fmla="*/ 564163 h 568589"/>
              <a:gd name="connsiteX6" fmla="*/ 147272 w 986258"/>
              <a:gd name="connsiteY6" fmla="*/ 568589 h 568589"/>
              <a:gd name="connsiteX7" fmla="*/ 106150 w 986258"/>
              <a:gd name="connsiteY7" fmla="*/ 552203 h 568589"/>
              <a:gd name="connsiteX8" fmla="*/ 0 w 986258"/>
              <a:gd name="connsiteY8" fmla="*/ 333840 h 568589"/>
              <a:gd name="connsiteX9" fmla="*/ 173801 w 986258"/>
              <a:gd name="connsiteY9" fmla="*/ 96853 h 568589"/>
              <a:gd name="connsiteX10" fmla="*/ 270975 w 986258"/>
              <a:gd name="connsiteY10" fmla="*/ 137327 h 568589"/>
              <a:gd name="connsiteX11" fmla="*/ 285221 w 986258"/>
              <a:gd name="connsiteY11" fmla="*/ 153354 h 568589"/>
              <a:gd name="connsiteX12" fmla="*/ 287704 w 986258"/>
              <a:gd name="connsiteY12" fmla="*/ 139618 h 568589"/>
              <a:gd name="connsiteX13" fmla="*/ 476322 w 986258"/>
              <a:gd name="connsiteY13" fmla="*/ 0 h 568589"/>
              <a:gd name="connsiteX14" fmla="*/ 517577 w 986258"/>
              <a:gd name="connsiteY14" fmla="*/ 4644 h 568589"/>
              <a:gd name="connsiteX15" fmla="*/ 664939 w 986258"/>
              <a:gd name="connsiteY15" fmla="*/ 139618 h 568589"/>
              <a:gd name="connsiteX16" fmla="*/ 671473 w 986258"/>
              <a:gd name="connsiteY16" fmla="*/ 175758 h 568589"/>
              <a:gd name="connsiteX17" fmla="*/ 676169 w 986258"/>
              <a:gd name="connsiteY17" fmla="*/ 175587 h 568589"/>
              <a:gd name="connsiteX18" fmla="*/ 689561 w 986258"/>
              <a:gd name="connsiteY18" fmla="*/ 149461 h 568589"/>
              <a:gd name="connsiteX19" fmla="*/ 812457 w 986258"/>
              <a:gd name="connsiteY19" fmla="*/ 82505 h 568589"/>
              <a:gd name="connsiteX20" fmla="*/ 847484 w 986258"/>
              <a:gd name="connsiteY20" fmla="*/ 87150 h 568589"/>
              <a:gd name="connsiteX0" fmla="*/ 847484 w 986258"/>
              <a:gd name="connsiteY0" fmla="*/ 87150 h 568589"/>
              <a:gd name="connsiteX1" fmla="*/ 986258 w 986258"/>
              <a:gd name="connsiteY1" fmla="*/ 311105 h 568589"/>
              <a:gd name="connsiteX2" fmla="*/ 847484 w 986258"/>
              <a:gd name="connsiteY2" fmla="*/ 535061 h 568589"/>
              <a:gd name="connsiteX3" fmla="*/ 830373 w 986258"/>
              <a:gd name="connsiteY3" fmla="*/ 537330 h 568589"/>
              <a:gd name="connsiteX4" fmla="*/ 830531 w 986258"/>
              <a:gd name="connsiteY4" fmla="*/ 541658 h 568589"/>
              <a:gd name="connsiteX5" fmla="*/ 147272 w 986258"/>
              <a:gd name="connsiteY5" fmla="*/ 568589 h 568589"/>
              <a:gd name="connsiteX6" fmla="*/ 106150 w 986258"/>
              <a:gd name="connsiteY6" fmla="*/ 552203 h 568589"/>
              <a:gd name="connsiteX7" fmla="*/ 0 w 986258"/>
              <a:gd name="connsiteY7" fmla="*/ 333840 h 568589"/>
              <a:gd name="connsiteX8" fmla="*/ 173801 w 986258"/>
              <a:gd name="connsiteY8" fmla="*/ 96853 h 568589"/>
              <a:gd name="connsiteX9" fmla="*/ 270975 w 986258"/>
              <a:gd name="connsiteY9" fmla="*/ 137327 h 568589"/>
              <a:gd name="connsiteX10" fmla="*/ 285221 w 986258"/>
              <a:gd name="connsiteY10" fmla="*/ 153354 h 568589"/>
              <a:gd name="connsiteX11" fmla="*/ 287704 w 986258"/>
              <a:gd name="connsiteY11" fmla="*/ 139618 h 568589"/>
              <a:gd name="connsiteX12" fmla="*/ 476322 w 986258"/>
              <a:gd name="connsiteY12" fmla="*/ 0 h 568589"/>
              <a:gd name="connsiteX13" fmla="*/ 517577 w 986258"/>
              <a:gd name="connsiteY13" fmla="*/ 4644 h 568589"/>
              <a:gd name="connsiteX14" fmla="*/ 664939 w 986258"/>
              <a:gd name="connsiteY14" fmla="*/ 139618 h 568589"/>
              <a:gd name="connsiteX15" fmla="*/ 671473 w 986258"/>
              <a:gd name="connsiteY15" fmla="*/ 175758 h 568589"/>
              <a:gd name="connsiteX16" fmla="*/ 676169 w 986258"/>
              <a:gd name="connsiteY16" fmla="*/ 175587 h 568589"/>
              <a:gd name="connsiteX17" fmla="*/ 689561 w 986258"/>
              <a:gd name="connsiteY17" fmla="*/ 149461 h 568589"/>
              <a:gd name="connsiteX18" fmla="*/ 812457 w 986258"/>
              <a:gd name="connsiteY18" fmla="*/ 82505 h 568589"/>
              <a:gd name="connsiteX19" fmla="*/ 847484 w 986258"/>
              <a:gd name="connsiteY19" fmla="*/ 87150 h 568589"/>
              <a:gd name="connsiteX0" fmla="*/ 847484 w 986258"/>
              <a:gd name="connsiteY0" fmla="*/ 87150 h 570453"/>
              <a:gd name="connsiteX1" fmla="*/ 986258 w 986258"/>
              <a:gd name="connsiteY1" fmla="*/ 311105 h 570453"/>
              <a:gd name="connsiteX2" fmla="*/ 847484 w 986258"/>
              <a:gd name="connsiteY2" fmla="*/ 535061 h 570453"/>
              <a:gd name="connsiteX3" fmla="*/ 830373 w 986258"/>
              <a:gd name="connsiteY3" fmla="*/ 537330 h 570453"/>
              <a:gd name="connsiteX4" fmla="*/ 830531 w 986258"/>
              <a:gd name="connsiteY4" fmla="*/ 541658 h 570453"/>
              <a:gd name="connsiteX5" fmla="*/ 154168 w 986258"/>
              <a:gd name="connsiteY5" fmla="*/ 570453 h 570453"/>
              <a:gd name="connsiteX6" fmla="*/ 106150 w 986258"/>
              <a:gd name="connsiteY6" fmla="*/ 552203 h 570453"/>
              <a:gd name="connsiteX7" fmla="*/ 0 w 986258"/>
              <a:gd name="connsiteY7" fmla="*/ 333840 h 570453"/>
              <a:gd name="connsiteX8" fmla="*/ 173801 w 986258"/>
              <a:gd name="connsiteY8" fmla="*/ 96853 h 570453"/>
              <a:gd name="connsiteX9" fmla="*/ 270975 w 986258"/>
              <a:gd name="connsiteY9" fmla="*/ 137327 h 570453"/>
              <a:gd name="connsiteX10" fmla="*/ 285221 w 986258"/>
              <a:gd name="connsiteY10" fmla="*/ 153354 h 570453"/>
              <a:gd name="connsiteX11" fmla="*/ 287704 w 986258"/>
              <a:gd name="connsiteY11" fmla="*/ 139618 h 570453"/>
              <a:gd name="connsiteX12" fmla="*/ 476322 w 986258"/>
              <a:gd name="connsiteY12" fmla="*/ 0 h 570453"/>
              <a:gd name="connsiteX13" fmla="*/ 517577 w 986258"/>
              <a:gd name="connsiteY13" fmla="*/ 4644 h 570453"/>
              <a:gd name="connsiteX14" fmla="*/ 664939 w 986258"/>
              <a:gd name="connsiteY14" fmla="*/ 139618 h 570453"/>
              <a:gd name="connsiteX15" fmla="*/ 671473 w 986258"/>
              <a:gd name="connsiteY15" fmla="*/ 175758 h 570453"/>
              <a:gd name="connsiteX16" fmla="*/ 676169 w 986258"/>
              <a:gd name="connsiteY16" fmla="*/ 175587 h 570453"/>
              <a:gd name="connsiteX17" fmla="*/ 689561 w 986258"/>
              <a:gd name="connsiteY17" fmla="*/ 149461 h 570453"/>
              <a:gd name="connsiteX18" fmla="*/ 812457 w 986258"/>
              <a:gd name="connsiteY18" fmla="*/ 82505 h 570453"/>
              <a:gd name="connsiteX19" fmla="*/ 847484 w 986258"/>
              <a:gd name="connsiteY19" fmla="*/ 87150 h 570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86258" h="570453">
                <a:moveTo>
                  <a:pt x="847484" y="87150"/>
                </a:moveTo>
                <a:cubicBezTo>
                  <a:pt x="926683" y="108466"/>
                  <a:pt x="986258" y="200635"/>
                  <a:pt x="986258" y="311105"/>
                </a:cubicBezTo>
                <a:cubicBezTo>
                  <a:pt x="986258" y="421576"/>
                  <a:pt x="926683" y="513745"/>
                  <a:pt x="847484" y="535061"/>
                </a:cubicBezTo>
                <a:lnTo>
                  <a:pt x="830373" y="537330"/>
                </a:lnTo>
                <a:cubicBezTo>
                  <a:pt x="830426" y="538773"/>
                  <a:pt x="830478" y="540215"/>
                  <a:pt x="830531" y="541658"/>
                </a:cubicBezTo>
                <a:lnTo>
                  <a:pt x="154168" y="570453"/>
                </a:lnTo>
                <a:lnTo>
                  <a:pt x="106150" y="552203"/>
                </a:lnTo>
                <a:cubicBezTo>
                  <a:pt x="43770" y="516227"/>
                  <a:pt x="0" y="432003"/>
                  <a:pt x="0" y="333840"/>
                </a:cubicBezTo>
                <a:cubicBezTo>
                  <a:pt x="0" y="202956"/>
                  <a:pt x="77813" y="96853"/>
                  <a:pt x="173801" y="96853"/>
                </a:cubicBezTo>
                <a:cubicBezTo>
                  <a:pt x="209796" y="96853"/>
                  <a:pt x="243236" y="111774"/>
                  <a:pt x="270975" y="137327"/>
                </a:cubicBezTo>
                <a:lnTo>
                  <a:pt x="285221" y="153354"/>
                </a:lnTo>
                <a:lnTo>
                  <a:pt x="287704" y="139618"/>
                </a:lnTo>
                <a:cubicBezTo>
                  <a:pt x="318780" y="57571"/>
                  <a:pt x="391531" y="0"/>
                  <a:pt x="476322" y="0"/>
                </a:cubicBezTo>
                <a:cubicBezTo>
                  <a:pt x="490454" y="0"/>
                  <a:pt x="504251" y="1599"/>
                  <a:pt x="517577" y="4644"/>
                </a:cubicBezTo>
                <a:cubicBezTo>
                  <a:pt x="584206" y="19870"/>
                  <a:pt x="639043" y="71245"/>
                  <a:pt x="664939" y="139618"/>
                </a:cubicBezTo>
                <a:lnTo>
                  <a:pt x="671473" y="175758"/>
                </a:lnTo>
                <a:lnTo>
                  <a:pt x="676169" y="175587"/>
                </a:lnTo>
                <a:lnTo>
                  <a:pt x="689561" y="149461"/>
                </a:lnTo>
                <a:cubicBezTo>
                  <a:pt x="721013" y="108092"/>
                  <a:pt x="764463" y="82505"/>
                  <a:pt x="812457" y="82505"/>
                </a:cubicBezTo>
                <a:cubicBezTo>
                  <a:pt x="824456" y="82505"/>
                  <a:pt x="836170" y="84104"/>
                  <a:pt x="847484" y="87150"/>
                </a:cubicBezTo>
                <a:close/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CBB41B01-5DCC-4F16-933B-70E8D0B11C77}"/>
              </a:ext>
            </a:extLst>
          </p:cNvPr>
          <p:cNvSpPr/>
          <p:nvPr/>
        </p:nvSpPr>
        <p:spPr>
          <a:xfrm rot="12086159">
            <a:off x="759947" y="5040226"/>
            <a:ext cx="986258" cy="570453"/>
          </a:xfrm>
          <a:custGeom>
            <a:avLst/>
            <a:gdLst>
              <a:gd name="connsiteX0" fmla="*/ 847484 w 986258"/>
              <a:gd name="connsiteY0" fmla="*/ 87150 h 570827"/>
              <a:gd name="connsiteX1" fmla="*/ 986258 w 986258"/>
              <a:gd name="connsiteY1" fmla="*/ 311105 h 570827"/>
              <a:gd name="connsiteX2" fmla="*/ 847484 w 986258"/>
              <a:gd name="connsiteY2" fmla="*/ 535061 h 570827"/>
              <a:gd name="connsiteX3" fmla="*/ 830373 w 986258"/>
              <a:gd name="connsiteY3" fmla="*/ 537330 h 570827"/>
              <a:gd name="connsiteX4" fmla="*/ 830531 w 986258"/>
              <a:gd name="connsiteY4" fmla="*/ 541658 h 570827"/>
              <a:gd name="connsiteX5" fmla="*/ 213197 w 986258"/>
              <a:gd name="connsiteY5" fmla="*/ 564163 h 570827"/>
              <a:gd name="connsiteX6" fmla="*/ 208828 w 986258"/>
              <a:gd name="connsiteY6" fmla="*/ 566012 h 570827"/>
              <a:gd name="connsiteX7" fmla="*/ 173801 w 986258"/>
              <a:gd name="connsiteY7" fmla="*/ 570827 h 570827"/>
              <a:gd name="connsiteX8" fmla="*/ 143741 w 986258"/>
              <a:gd name="connsiteY8" fmla="*/ 566695 h 570827"/>
              <a:gd name="connsiteX9" fmla="*/ 124230 w 986258"/>
              <a:gd name="connsiteY9" fmla="*/ 567406 h 570827"/>
              <a:gd name="connsiteX10" fmla="*/ 123950 w 986258"/>
              <a:gd name="connsiteY10" fmla="*/ 559738 h 570827"/>
              <a:gd name="connsiteX11" fmla="*/ 106150 w 986258"/>
              <a:gd name="connsiteY11" fmla="*/ 552203 h 570827"/>
              <a:gd name="connsiteX12" fmla="*/ 0 w 986258"/>
              <a:gd name="connsiteY12" fmla="*/ 333840 h 570827"/>
              <a:gd name="connsiteX13" fmla="*/ 173801 w 986258"/>
              <a:gd name="connsiteY13" fmla="*/ 96853 h 570827"/>
              <a:gd name="connsiteX14" fmla="*/ 270975 w 986258"/>
              <a:gd name="connsiteY14" fmla="*/ 137327 h 570827"/>
              <a:gd name="connsiteX15" fmla="*/ 285221 w 986258"/>
              <a:gd name="connsiteY15" fmla="*/ 153354 h 570827"/>
              <a:gd name="connsiteX16" fmla="*/ 287704 w 986258"/>
              <a:gd name="connsiteY16" fmla="*/ 139618 h 570827"/>
              <a:gd name="connsiteX17" fmla="*/ 476322 w 986258"/>
              <a:gd name="connsiteY17" fmla="*/ 0 h 570827"/>
              <a:gd name="connsiteX18" fmla="*/ 517577 w 986258"/>
              <a:gd name="connsiteY18" fmla="*/ 4644 h 570827"/>
              <a:gd name="connsiteX19" fmla="*/ 664939 w 986258"/>
              <a:gd name="connsiteY19" fmla="*/ 139618 h 570827"/>
              <a:gd name="connsiteX20" fmla="*/ 671473 w 986258"/>
              <a:gd name="connsiteY20" fmla="*/ 175758 h 570827"/>
              <a:gd name="connsiteX21" fmla="*/ 676169 w 986258"/>
              <a:gd name="connsiteY21" fmla="*/ 175587 h 570827"/>
              <a:gd name="connsiteX22" fmla="*/ 689561 w 986258"/>
              <a:gd name="connsiteY22" fmla="*/ 149461 h 570827"/>
              <a:gd name="connsiteX23" fmla="*/ 812457 w 986258"/>
              <a:gd name="connsiteY23" fmla="*/ 82505 h 570827"/>
              <a:gd name="connsiteX24" fmla="*/ 847484 w 986258"/>
              <a:gd name="connsiteY24" fmla="*/ 87150 h 570827"/>
              <a:gd name="connsiteX0" fmla="*/ 847484 w 986258"/>
              <a:gd name="connsiteY0" fmla="*/ 87150 h 573772"/>
              <a:gd name="connsiteX1" fmla="*/ 986258 w 986258"/>
              <a:gd name="connsiteY1" fmla="*/ 311105 h 573772"/>
              <a:gd name="connsiteX2" fmla="*/ 847484 w 986258"/>
              <a:gd name="connsiteY2" fmla="*/ 535061 h 573772"/>
              <a:gd name="connsiteX3" fmla="*/ 830373 w 986258"/>
              <a:gd name="connsiteY3" fmla="*/ 537330 h 573772"/>
              <a:gd name="connsiteX4" fmla="*/ 830531 w 986258"/>
              <a:gd name="connsiteY4" fmla="*/ 541658 h 573772"/>
              <a:gd name="connsiteX5" fmla="*/ 213197 w 986258"/>
              <a:gd name="connsiteY5" fmla="*/ 564163 h 573772"/>
              <a:gd name="connsiteX6" fmla="*/ 208828 w 986258"/>
              <a:gd name="connsiteY6" fmla="*/ 566012 h 573772"/>
              <a:gd name="connsiteX7" fmla="*/ 173801 w 986258"/>
              <a:gd name="connsiteY7" fmla="*/ 570827 h 573772"/>
              <a:gd name="connsiteX8" fmla="*/ 143741 w 986258"/>
              <a:gd name="connsiteY8" fmla="*/ 566695 h 573772"/>
              <a:gd name="connsiteX9" fmla="*/ 124230 w 986258"/>
              <a:gd name="connsiteY9" fmla="*/ 567406 h 573772"/>
              <a:gd name="connsiteX10" fmla="*/ 106150 w 986258"/>
              <a:gd name="connsiteY10" fmla="*/ 552203 h 573772"/>
              <a:gd name="connsiteX11" fmla="*/ 0 w 986258"/>
              <a:gd name="connsiteY11" fmla="*/ 333840 h 573772"/>
              <a:gd name="connsiteX12" fmla="*/ 173801 w 986258"/>
              <a:gd name="connsiteY12" fmla="*/ 96853 h 573772"/>
              <a:gd name="connsiteX13" fmla="*/ 270975 w 986258"/>
              <a:gd name="connsiteY13" fmla="*/ 137327 h 573772"/>
              <a:gd name="connsiteX14" fmla="*/ 285221 w 986258"/>
              <a:gd name="connsiteY14" fmla="*/ 153354 h 573772"/>
              <a:gd name="connsiteX15" fmla="*/ 287704 w 986258"/>
              <a:gd name="connsiteY15" fmla="*/ 139618 h 573772"/>
              <a:gd name="connsiteX16" fmla="*/ 476322 w 986258"/>
              <a:gd name="connsiteY16" fmla="*/ 0 h 573772"/>
              <a:gd name="connsiteX17" fmla="*/ 517577 w 986258"/>
              <a:gd name="connsiteY17" fmla="*/ 4644 h 573772"/>
              <a:gd name="connsiteX18" fmla="*/ 664939 w 986258"/>
              <a:gd name="connsiteY18" fmla="*/ 139618 h 573772"/>
              <a:gd name="connsiteX19" fmla="*/ 671473 w 986258"/>
              <a:gd name="connsiteY19" fmla="*/ 175758 h 573772"/>
              <a:gd name="connsiteX20" fmla="*/ 676169 w 986258"/>
              <a:gd name="connsiteY20" fmla="*/ 175587 h 573772"/>
              <a:gd name="connsiteX21" fmla="*/ 689561 w 986258"/>
              <a:gd name="connsiteY21" fmla="*/ 149461 h 573772"/>
              <a:gd name="connsiteX22" fmla="*/ 812457 w 986258"/>
              <a:gd name="connsiteY22" fmla="*/ 82505 h 573772"/>
              <a:gd name="connsiteX23" fmla="*/ 847484 w 986258"/>
              <a:gd name="connsiteY23" fmla="*/ 87150 h 573772"/>
              <a:gd name="connsiteX0" fmla="*/ 847484 w 986258"/>
              <a:gd name="connsiteY0" fmla="*/ 87150 h 573772"/>
              <a:gd name="connsiteX1" fmla="*/ 986258 w 986258"/>
              <a:gd name="connsiteY1" fmla="*/ 311105 h 573772"/>
              <a:gd name="connsiteX2" fmla="*/ 847484 w 986258"/>
              <a:gd name="connsiteY2" fmla="*/ 535061 h 573772"/>
              <a:gd name="connsiteX3" fmla="*/ 830373 w 986258"/>
              <a:gd name="connsiteY3" fmla="*/ 537330 h 573772"/>
              <a:gd name="connsiteX4" fmla="*/ 830531 w 986258"/>
              <a:gd name="connsiteY4" fmla="*/ 541658 h 573772"/>
              <a:gd name="connsiteX5" fmla="*/ 213197 w 986258"/>
              <a:gd name="connsiteY5" fmla="*/ 564163 h 573772"/>
              <a:gd name="connsiteX6" fmla="*/ 208828 w 986258"/>
              <a:gd name="connsiteY6" fmla="*/ 566012 h 573772"/>
              <a:gd name="connsiteX7" fmla="*/ 173801 w 986258"/>
              <a:gd name="connsiteY7" fmla="*/ 570827 h 573772"/>
              <a:gd name="connsiteX8" fmla="*/ 124230 w 986258"/>
              <a:gd name="connsiteY8" fmla="*/ 567406 h 573772"/>
              <a:gd name="connsiteX9" fmla="*/ 106150 w 986258"/>
              <a:gd name="connsiteY9" fmla="*/ 552203 h 573772"/>
              <a:gd name="connsiteX10" fmla="*/ 0 w 986258"/>
              <a:gd name="connsiteY10" fmla="*/ 333840 h 573772"/>
              <a:gd name="connsiteX11" fmla="*/ 173801 w 986258"/>
              <a:gd name="connsiteY11" fmla="*/ 96853 h 573772"/>
              <a:gd name="connsiteX12" fmla="*/ 270975 w 986258"/>
              <a:gd name="connsiteY12" fmla="*/ 137327 h 573772"/>
              <a:gd name="connsiteX13" fmla="*/ 285221 w 986258"/>
              <a:gd name="connsiteY13" fmla="*/ 153354 h 573772"/>
              <a:gd name="connsiteX14" fmla="*/ 287704 w 986258"/>
              <a:gd name="connsiteY14" fmla="*/ 139618 h 573772"/>
              <a:gd name="connsiteX15" fmla="*/ 476322 w 986258"/>
              <a:gd name="connsiteY15" fmla="*/ 0 h 573772"/>
              <a:gd name="connsiteX16" fmla="*/ 517577 w 986258"/>
              <a:gd name="connsiteY16" fmla="*/ 4644 h 573772"/>
              <a:gd name="connsiteX17" fmla="*/ 664939 w 986258"/>
              <a:gd name="connsiteY17" fmla="*/ 139618 h 573772"/>
              <a:gd name="connsiteX18" fmla="*/ 671473 w 986258"/>
              <a:gd name="connsiteY18" fmla="*/ 175758 h 573772"/>
              <a:gd name="connsiteX19" fmla="*/ 676169 w 986258"/>
              <a:gd name="connsiteY19" fmla="*/ 175587 h 573772"/>
              <a:gd name="connsiteX20" fmla="*/ 689561 w 986258"/>
              <a:gd name="connsiteY20" fmla="*/ 149461 h 573772"/>
              <a:gd name="connsiteX21" fmla="*/ 812457 w 986258"/>
              <a:gd name="connsiteY21" fmla="*/ 82505 h 573772"/>
              <a:gd name="connsiteX22" fmla="*/ 847484 w 986258"/>
              <a:gd name="connsiteY22" fmla="*/ 87150 h 573772"/>
              <a:gd name="connsiteX0" fmla="*/ 847484 w 986258"/>
              <a:gd name="connsiteY0" fmla="*/ 87150 h 570827"/>
              <a:gd name="connsiteX1" fmla="*/ 986258 w 986258"/>
              <a:gd name="connsiteY1" fmla="*/ 311105 h 570827"/>
              <a:gd name="connsiteX2" fmla="*/ 847484 w 986258"/>
              <a:gd name="connsiteY2" fmla="*/ 535061 h 570827"/>
              <a:gd name="connsiteX3" fmla="*/ 830373 w 986258"/>
              <a:gd name="connsiteY3" fmla="*/ 537330 h 570827"/>
              <a:gd name="connsiteX4" fmla="*/ 830531 w 986258"/>
              <a:gd name="connsiteY4" fmla="*/ 541658 h 570827"/>
              <a:gd name="connsiteX5" fmla="*/ 213197 w 986258"/>
              <a:gd name="connsiteY5" fmla="*/ 564163 h 570827"/>
              <a:gd name="connsiteX6" fmla="*/ 208828 w 986258"/>
              <a:gd name="connsiteY6" fmla="*/ 566012 h 570827"/>
              <a:gd name="connsiteX7" fmla="*/ 173801 w 986258"/>
              <a:gd name="connsiteY7" fmla="*/ 570827 h 570827"/>
              <a:gd name="connsiteX8" fmla="*/ 106150 w 986258"/>
              <a:gd name="connsiteY8" fmla="*/ 552203 h 570827"/>
              <a:gd name="connsiteX9" fmla="*/ 0 w 986258"/>
              <a:gd name="connsiteY9" fmla="*/ 333840 h 570827"/>
              <a:gd name="connsiteX10" fmla="*/ 173801 w 986258"/>
              <a:gd name="connsiteY10" fmla="*/ 96853 h 570827"/>
              <a:gd name="connsiteX11" fmla="*/ 270975 w 986258"/>
              <a:gd name="connsiteY11" fmla="*/ 137327 h 570827"/>
              <a:gd name="connsiteX12" fmla="*/ 285221 w 986258"/>
              <a:gd name="connsiteY12" fmla="*/ 153354 h 570827"/>
              <a:gd name="connsiteX13" fmla="*/ 287704 w 986258"/>
              <a:gd name="connsiteY13" fmla="*/ 139618 h 570827"/>
              <a:gd name="connsiteX14" fmla="*/ 476322 w 986258"/>
              <a:gd name="connsiteY14" fmla="*/ 0 h 570827"/>
              <a:gd name="connsiteX15" fmla="*/ 517577 w 986258"/>
              <a:gd name="connsiteY15" fmla="*/ 4644 h 570827"/>
              <a:gd name="connsiteX16" fmla="*/ 664939 w 986258"/>
              <a:gd name="connsiteY16" fmla="*/ 139618 h 570827"/>
              <a:gd name="connsiteX17" fmla="*/ 671473 w 986258"/>
              <a:gd name="connsiteY17" fmla="*/ 175758 h 570827"/>
              <a:gd name="connsiteX18" fmla="*/ 676169 w 986258"/>
              <a:gd name="connsiteY18" fmla="*/ 175587 h 570827"/>
              <a:gd name="connsiteX19" fmla="*/ 689561 w 986258"/>
              <a:gd name="connsiteY19" fmla="*/ 149461 h 570827"/>
              <a:gd name="connsiteX20" fmla="*/ 812457 w 986258"/>
              <a:gd name="connsiteY20" fmla="*/ 82505 h 570827"/>
              <a:gd name="connsiteX21" fmla="*/ 847484 w 986258"/>
              <a:gd name="connsiteY21" fmla="*/ 87150 h 570827"/>
              <a:gd name="connsiteX0" fmla="*/ 847484 w 986258"/>
              <a:gd name="connsiteY0" fmla="*/ 87150 h 568630"/>
              <a:gd name="connsiteX1" fmla="*/ 986258 w 986258"/>
              <a:gd name="connsiteY1" fmla="*/ 311105 h 568630"/>
              <a:gd name="connsiteX2" fmla="*/ 847484 w 986258"/>
              <a:gd name="connsiteY2" fmla="*/ 535061 h 568630"/>
              <a:gd name="connsiteX3" fmla="*/ 830373 w 986258"/>
              <a:gd name="connsiteY3" fmla="*/ 537330 h 568630"/>
              <a:gd name="connsiteX4" fmla="*/ 830531 w 986258"/>
              <a:gd name="connsiteY4" fmla="*/ 541658 h 568630"/>
              <a:gd name="connsiteX5" fmla="*/ 213197 w 986258"/>
              <a:gd name="connsiteY5" fmla="*/ 564163 h 568630"/>
              <a:gd name="connsiteX6" fmla="*/ 208828 w 986258"/>
              <a:gd name="connsiteY6" fmla="*/ 566012 h 568630"/>
              <a:gd name="connsiteX7" fmla="*/ 147272 w 986258"/>
              <a:gd name="connsiteY7" fmla="*/ 568589 h 568630"/>
              <a:gd name="connsiteX8" fmla="*/ 106150 w 986258"/>
              <a:gd name="connsiteY8" fmla="*/ 552203 h 568630"/>
              <a:gd name="connsiteX9" fmla="*/ 0 w 986258"/>
              <a:gd name="connsiteY9" fmla="*/ 333840 h 568630"/>
              <a:gd name="connsiteX10" fmla="*/ 173801 w 986258"/>
              <a:gd name="connsiteY10" fmla="*/ 96853 h 568630"/>
              <a:gd name="connsiteX11" fmla="*/ 270975 w 986258"/>
              <a:gd name="connsiteY11" fmla="*/ 137327 h 568630"/>
              <a:gd name="connsiteX12" fmla="*/ 285221 w 986258"/>
              <a:gd name="connsiteY12" fmla="*/ 153354 h 568630"/>
              <a:gd name="connsiteX13" fmla="*/ 287704 w 986258"/>
              <a:gd name="connsiteY13" fmla="*/ 139618 h 568630"/>
              <a:gd name="connsiteX14" fmla="*/ 476322 w 986258"/>
              <a:gd name="connsiteY14" fmla="*/ 0 h 568630"/>
              <a:gd name="connsiteX15" fmla="*/ 517577 w 986258"/>
              <a:gd name="connsiteY15" fmla="*/ 4644 h 568630"/>
              <a:gd name="connsiteX16" fmla="*/ 664939 w 986258"/>
              <a:gd name="connsiteY16" fmla="*/ 139618 h 568630"/>
              <a:gd name="connsiteX17" fmla="*/ 671473 w 986258"/>
              <a:gd name="connsiteY17" fmla="*/ 175758 h 568630"/>
              <a:gd name="connsiteX18" fmla="*/ 676169 w 986258"/>
              <a:gd name="connsiteY18" fmla="*/ 175587 h 568630"/>
              <a:gd name="connsiteX19" fmla="*/ 689561 w 986258"/>
              <a:gd name="connsiteY19" fmla="*/ 149461 h 568630"/>
              <a:gd name="connsiteX20" fmla="*/ 812457 w 986258"/>
              <a:gd name="connsiteY20" fmla="*/ 82505 h 568630"/>
              <a:gd name="connsiteX21" fmla="*/ 847484 w 986258"/>
              <a:gd name="connsiteY21" fmla="*/ 87150 h 568630"/>
              <a:gd name="connsiteX0" fmla="*/ 847484 w 986258"/>
              <a:gd name="connsiteY0" fmla="*/ 87150 h 568589"/>
              <a:gd name="connsiteX1" fmla="*/ 986258 w 986258"/>
              <a:gd name="connsiteY1" fmla="*/ 311105 h 568589"/>
              <a:gd name="connsiteX2" fmla="*/ 847484 w 986258"/>
              <a:gd name="connsiteY2" fmla="*/ 535061 h 568589"/>
              <a:gd name="connsiteX3" fmla="*/ 830373 w 986258"/>
              <a:gd name="connsiteY3" fmla="*/ 537330 h 568589"/>
              <a:gd name="connsiteX4" fmla="*/ 830531 w 986258"/>
              <a:gd name="connsiteY4" fmla="*/ 541658 h 568589"/>
              <a:gd name="connsiteX5" fmla="*/ 213197 w 986258"/>
              <a:gd name="connsiteY5" fmla="*/ 564163 h 568589"/>
              <a:gd name="connsiteX6" fmla="*/ 147272 w 986258"/>
              <a:gd name="connsiteY6" fmla="*/ 568589 h 568589"/>
              <a:gd name="connsiteX7" fmla="*/ 106150 w 986258"/>
              <a:gd name="connsiteY7" fmla="*/ 552203 h 568589"/>
              <a:gd name="connsiteX8" fmla="*/ 0 w 986258"/>
              <a:gd name="connsiteY8" fmla="*/ 333840 h 568589"/>
              <a:gd name="connsiteX9" fmla="*/ 173801 w 986258"/>
              <a:gd name="connsiteY9" fmla="*/ 96853 h 568589"/>
              <a:gd name="connsiteX10" fmla="*/ 270975 w 986258"/>
              <a:gd name="connsiteY10" fmla="*/ 137327 h 568589"/>
              <a:gd name="connsiteX11" fmla="*/ 285221 w 986258"/>
              <a:gd name="connsiteY11" fmla="*/ 153354 h 568589"/>
              <a:gd name="connsiteX12" fmla="*/ 287704 w 986258"/>
              <a:gd name="connsiteY12" fmla="*/ 139618 h 568589"/>
              <a:gd name="connsiteX13" fmla="*/ 476322 w 986258"/>
              <a:gd name="connsiteY13" fmla="*/ 0 h 568589"/>
              <a:gd name="connsiteX14" fmla="*/ 517577 w 986258"/>
              <a:gd name="connsiteY14" fmla="*/ 4644 h 568589"/>
              <a:gd name="connsiteX15" fmla="*/ 664939 w 986258"/>
              <a:gd name="connsiteY15" fmla="*/ 139618 h 568589"/>
              <a:gd name="connsiteX16" fmla="*/ 671473 w 986258"/>
              <a:gd name="connsiteY16" fmla="*/ 175758 h 568589"/>
              <a:gd name="connsiteX17" fmla="*/ 676169 w 986258"/>
              <a:gd name="connsiteY17" fmla="*/ 175587 h 568589"/>
              <a:gd name="connsiteX18" fmla="*/ 689561 w 986258"/>
              <a:gd name="connsiteY18" fmla="*/ 149461 h 568589"/>
              <a:gd name="connsiteX19" fmla="*/ 812457 w 986258"/>
              <a:gd name="connsiteY19" fmla="*/ 82505 h 568589"/>
              <a:gd name="connsiteX20" fmla="*/ 847484 w 986258"/>
              <a:gd name="connsiteY20" fmla="*/ 87150 h 568589"/>
              <a:gd name="connsiteX0" fmla="*/ 847484 w 986258"/>
              <a:gd name="connsiteY0" fmla="*/ 87150 h 568589"/>
              <a:gd name="connsiteX1" fmla="*/ 986258 w 986258"/>
              <a:gd name="connsiteY1" fmla="*/ 311105 h 568589"/>
              <a:gd name="connsiteX2" fmla="*/ 847484 w 986258"/>
              <a:gd name="connsiteY2" fmla="*/ 535061 h 568589"/>
              <a:gd name="connsiteX3" fmla="*/ 830373 w 986258"/>
              <a:gd name="connsiteY3" fmla="*/ 537330 h 568589"/>
              <a:gd name="connsiteX4" fmla="*/ 830531 w 986258"/>
              <a:gd name="connsiteY4" fmla="*/ 541658 h 568589"/>
              <a:gd name="connsiteX5" fmla="*/ 147272 w 986258"/>
              <a:gd name="connsiteY5" fmla="*/ 568589 h 568589"/>
              <a:gd name="connsiteX6" fmla="*/ 106150 w 986258"/>
              <a:gd name="connsiteY6" fmla="*/ 552203 h 568589"/>
              <a:gd name="connsiteX7" fmla="*/ 0 w 986258"/>
              <a:gd name="connsiteY7" fmla="*/ 333840 h 568589"/>
              <a:gd name="connsiteX8" fmla="*/ 173801 w 986258"/>
              <a:gd name="connsiteY8" fmla="*/ 96853 h 568589"/>
              <a:gd name="connsiteX9" fmla="*/ 270975 w 986258"/>
              <a:gd name="connsiteY9" fmla="*/ 137327 h 568589"/>
              <a:gd name="connsiteX10" fmla="*/ 285221 w 986258"/>
              <a:gd name="connsiteY10" fmla="*/ 153354 h 568589"/>
              <a:gd name="connsiteX11" fmla="*/ 287704 w 986258"/>
              <a:gd name="connsiteY11" fmla="*/ 139618 h 568589"/>
              <a:gd name="connsiteX12" fmla="*/ 476322 w 986258"/>
              <a:gd name="connsiteY12" fmla="*/ 0 h 568589"/>
              <a:gd name="connsiteX13" fmla="*/ 517577 w 986258"/>
              <a:gd name="connsiteY13" fmla="*/ 4644 h 568589"/>
              <a:gd name="connsiteX14" fmla="*/ 664939 w 986258"/>
              <a:gd name="connsiteY14" fmla="*/ 139618 h 568589"/>
              <a:gd name="connsiteX15" fmla="*/ 671473 w 986258"/>
              <a:gd name="connsiteY15" fmla="*/ 175758 h 568589"/>
              <a:gd name="connsiteX16" fmla="*/ 676169 w 986258"/>
              <a:gd name="connsiteY16" fmla="*/ 175587 h 568589"/>
              <a:gd name="connsiteX17" fmla="*/ 689561 w 986258"/>
              <a:gd name="connsiteY17" fmla="*/ 149461 h 568589"/>
              <a:gd name="connsiteX18" fmla="*/ 812457 w 986258"/>
              <a:gd name="connsiteY18" fmla="*/ 82505 h 568589"/>
              <a:gd name="connsiteX19" fmla="*/ 847484 w 986258"/>
              <a:gd name="connsiteY19" fmla="*/ 87150 h 568589"/>
              <a:gd name="connsiteX0" fmla="*/ 847484 w 986258"/>
              <a:gd name="connsiteY0" fmla="*/ 87150 h 570453"/>
              <a:gd name="connsiteX1" fmla="*/ 986258 w 986258"/>
              <a:gd name="connsiteY1" fmla="*/ 311105 h 570453"/>
              <a:gd name="connsiteX2" fmla="*/ 847484 w 986258"/>
              <a:gd name="connsiteY2" fmla="*/ 535061 h 570453"/>
              <a:gd name="connsiteX3" fmla="*/ 830373 w 986258"/>
              <a:gd name="connsiteY3" fmla="*/ 537330 h 570453"/>
              <a:gd name="connsiteX4" fmla="*/ 830531 w 986258"/>
              <a:gd name="connsiteY4" fmla="*/ 541658 h 570453"/>
              <a:gd name="connsiteX5" fmla="*/ 154168 w 986258"/>
              <a:gd name="connsiteY5" fmla="*/ 570453 h 570453"/>
              <a:gd name="connsiteX6" fmla="*/ 106150 w 986258"/>
              <a:gd name="connsiteY6" fmla="*/ 552203 h 570453"/>
              <a:gd name="connsiteX7" fmla="*/ 0 w 986258"/>
              <a:gd name="connsiteY7" fmla="*/ 333840 h 570453"/>
              <a:gd name="connsiteX8" fmla="*/ 173801 w 986258"/>
              <a:gd name="connsiteY8" fmla="*/ 96853 h 570453"/>
              <a:gd name="connsiteX9" fmla="*/ 270975 w 986258"/>
              <a:gd name="connsiteY9" fmla="*/ 137327 h 570453"/>
              <a:gd name="connsiteX10" fmla="*/ 285221 w 986258"/>
              <a:gd name="connsiteY10" fmla="*/ 153354 h 570453"/>
              <a:gd name="connsiteX11" fmla="*/ 287704 w 986258"/>
              <a:gd name="connsiteY11" fmla="*/ 139618 h 570453"/>
              <a:gd name="connsiteX12" fmla="*/ 476322 w 986258"/>
              <a:gd name="connsiteY12" fmla="*/ 0 h 570453"/>
              <a:gd name="connsiteX13" fmla="*/ 517577 w 986258"/>
              <a:gd name="connsiteY13" fmla="*/ 4644 h 570453"/>
              <a:gd name="connsiteX14" fmla="*/ 664939 w 986258"/>
              <a:gd name="connsiteY14" fmla="*/ 139618 h 570453"/>
              <a:gd name="connsiteX15" fmla="*/ 671473 w 986258"/>
              <a:gd name="connsiteY15" fmla="*/ 175758 h 570453"/>
              <a:gd name="connsiteX16" fmla="*/ 676169 w 986258"/>
              <a:gd name="connsiteY16" fmla="*/ 175587 h 570453"/>
              <a:gd name="connsiteX17" fmla="*/ 689561 w 986258"/>
              <a:gd name="connsiteY17" fmla="*/ 149461 h 570453"/>
              <a:gd name="connsiteX18" fmla="*/ 812457 w 986258"/>
              <a:gd name="connsiteY18" fmla="*/ 82505 h 570453"/>
              <a:gd name="connsiteX19" fmla="*/ 847484 w 986258"/>
              <a:gd name="connsiteY19" fmla="*/ 87150 h 570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86258" h="570453">
                <a:moveTo>
                  <a:pt x="847484" y="87150"/>
                </a:moveTo>
                <a:cubicBezTo>
                  <a:pt x="926683" y="108466"/>
                  <a:pt x="986258" y="200635"/>
                  <a:pt x="986258" y="311105"/>
                </a:cubicBezTo>
                <a:cubicBezTo>
                  <a:pt x="986258" y="421576"/>
                  <a:pt x="926683" y="513745"/>
                  <a:pt x="847484" y="535061"/>
                </a:cubicBezTo>
                <a:lnTo>
                  <a:pt x="830373" y="537330"/>
                </a:lnTo>
                <a:cubicBezTo>
                  <a:pt x="830426" y="538773"/>
                  <a:pt x="830478" y="540215"/>
                  <a:pt x="830531" y="541658"/>
                </a:cubicBezTo>
                <a:lnTo>
                  <a:pt x="154168" y="570453"/>
                </a:lnTo>
                <a:lnTo>
                  <a:pt x="106150" y="552203"/>
                </a:lnTo>
                <a:cubicBezTo>
                  <a:pt x="43770" y="516227"/>
                  <a:pt x="0" y="432003"/>
                  <a:pt x="0" y="333840"/>
                </a:cubicBezTo>
                <a:cubicBezTo>
                  <a:pt x="0" y="202956"/>
                  <a:pt x="77813" y="96853"/>
                  <a:pt x="173801" y="96853"/>
                </a:cubicBezTo>
                <a:cubicBezTo>
                  <a:pt x="209796" y="96853"/>
                  <a:pt x="243236" y="111774"/>
                  <a:pt x="270975" y="137327"/>
                </a:cubicBezTo>
                <a:lnTo>
                  <a:pt x="285221" y="153354"/>
                </a:lnTo>
                <a:lnTo>
                  <a:pt x="287704" y="139618"/>
                </a:lnTo>
                <a:cubicBezTo>
                  <a:pt x="318780" y="57571"/>
                  <a:pt x="391531" y="0"/>
                  <a:pt x="476322" y="0"/>
                </a:cubicBezTo>
                <a:cubicBezTo>
                  <a:pt x="490454" y="0"/>
                  <a:pt x="504251" y="1599"/>
                  <a:pt x="517577" y="4644"/>
                </a:cubicBezTo>
                <a:cubicBezTo>
                  <a:pt x="584206" y="19870"/>
                  <a:pt x="639043" y="71245"/>
                  <a:pt x="664939" y="139618"/>
                </a:cubicBezTo>
                <a:lnTo>
                  <a:pt x="671473" y="175758"/>
                </a:lnTo>
                <a:lnTo>
                  <a:pt x="676169" y="175587"/>
                </a:lnTo>
                <a:lnTo>
                  <a:pt x="689561" y="149461"/>
                </a:lnTo>
                <a:cubicBezTo>
                  <a:pt x="721013" y="108092"/>
                  <a:pt x="764463" y="82505"/>
                  <a:pt x="812457" y="82505"/>
                </a:cubicBezTo>
                <a:cubicBezTo>
                  <a:pt x="824456" y="82505"/>
                  <a:pt x="836170" y="84104"/>
                  <a:pt x="847484" y="87150"/>
                </a:cubicBezTo>
                <a:close/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8986EAB1-1E58-42A5-B602-43615BBA1945}"/>
              </a:ext>
            </a:extLst>
          </p:cNvPr>
          <p:cNvSpPr/>
          <p:nvPr/>
        </p:nvSpPr>
        <p:spPr>
          <a:xfrm rot="10800000">
            <a:off x="5719186" y="3945730"/>
            <a:ext cx="322968" cy="1095266"/>
          </a:xfrm>
          <a:custGeom>
            <a:avLst/>
            <a:gdLst>
              <a:gd name="connsiteX0" fmla="*/ 1639 w 268339"/>
              <a:gd name="connsiteY0" fmla="*/ 0 h 1066894"/>
              <a:gd name="connsiteX1" fmla="*/ 39739 w 268339"/>
              <a:gd name="connsiteY1" fmla="*/ 579120 h 1066894"/>
              <a:gd name="connsiteX2" fmla="*/ 268339 w 268339"/>
              <a:gd name="connsiteY2" fmla="*/ 1066800 h 1066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339" h="1066894">
                <a:moveTo>
                  <a:pt x="1639" y="0"/>
                </a:moveTo>
                <a:cubicBezTo>
                  <a:pt x="-1536" y="200660"/>
                  <a:pt x="-4711" y="401320"/>
                  <a:pt x="39739" y="579120"/>
                </a:cubicBezTo>
                <a:cubicBezTo>
                  <a:pt x="84189" y="756920"/>
                  <a:pt x="240399" y="1073150"/>
                  <a:pt x="268339" y="1066800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EA56E13F-180E-49C1-BBB7-29C7AB86C0FD}"/>
              </a:ext>
            </a:extLst>
          </p:cNvPr>
          <p:cNvSpPr/>
          <p:nvPr/>
        </p:nvSpPr>
        <p:spPr>
          <a:xfrm rot="10800000">
            <a:off x="5610700" y="4186628"/>
            <a:ext cx="162213" cy="917274"/>
          </a:xfrm>
          <a:custGeom>
            <a:avLst/>
            <a:gdLst>
              <a:gd name="connsiteX0" fmla="*/ 1639 w 268339"/>
              <a:gd name="connsiteY0" fmla="*/ 0 h 1066894"/>
              <a:gd name="connsiteX1" fmla="*/ 39739 w 268339"/>
              <a:gd name="connsiteY1" fmla="*/ 579120 h 1066894"/>
              <a:gd name="connsiteX2" fmla="*/ 268339 w 268339"/>
              <a:gd name="connsiteY2" fmla="*/ 1066800 h 1066894"/>
              <a:gd name="connsiteX0" fmla="*/ 153 w 266853"/>
              <a:gd name="connsiteY0" fmla="*/ 0 h 1066887"/>
              <a:gd name="connsiteX1" fmla="*/ 88395 w 266853"/>
              <a:gd name="connsiteY1" fmla="*/ 552531 h 1066887"/>
              <a:gd name="connsiteX2" fmla="*/ 266853 w 266853"/>
              <a:gd name="connsiteY2" fmla="*/ 1066800 h 1066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6853" h="1066887">
                <a:moveTo>
                  <a:pt x="153" y="0"/>
                </a:moveTo>
                <a:cubicBezTo>
                  <a:pt x="-3022" y="200660"/>
                  <a:pt x="43945" y="374731"/>
                  <a:pt x="88395" y="552531"/>
                </a:cubicBezTo>
                <a:cubicBezTo>
                  <a:pt x="132845" y="730331"/>
                  <a:pt x="238913" y="1073150"/>
                  <a:pt x="266853" y="1066800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FCC89758-9224-4C44-9DE6-243912C2A692}"/>
              </a:ext>
            </a:extLst>
          </p:cNvPr>
          <p:cNvCxnSpPr>
            <a:cxnSpLocks/>
          </p:cNvCxnSpPr>
          <p:nvPr/>
        </p:nvCxnSpPr>
        <p:spPr>
          <a:xfrm rot="10800000" flipV="1">
            <a:off x="5686001" y="4253096"/>
            <a:ext cx="213589" cy="205398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4073AEB3-D958-4A14-A769-48F79A17CC89}"/>
              </a:ext>
            </a:extLst>
          </p:cNvPr>
          <p:cNvCxnSpPr>
            <a:cxnSpLocks/>
          </p:cNvCxnSpPr>
          <p:nvPr/>
        </p:nvCxnSpPr>
        <p:spPr>
          <a:xfrm rot="10800000" flipV="1">
            <a:off x="5743336" y="4455797"/>
            <a:ext cx="271445" cy="288020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C141C3EB-4944-4CEF-B3D3-C554F100BA5C}"/>
              </a:ext>
            </a:extLst>
          </p:cNvPr>
          <p:cNvCxnSpPr>
            <a:cxnSpLocks/>
          </p:cNvCxnSpPr>
          <p:nvPr/>
        </p:nvCxnSpPr>
        <p:spPr>
          <a:xfrm rot="10800000" flipV="1">
            <a:off x="5756638" y="4737487"/>
            <a:ext cx="258143" cy="175672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57111910-5D7B-468F-BFCF-1A4AA284FB23}"/>
              </a:ext>
            </a:extLst>
          </p:cNvPr>
          <p:cNvCxnSpPr>
            <a:cxnSpLocks/>
          </p:cNvCxnSpPr>
          <p:nvPr/>
        </p:nvCxnSpPr>
        <p:spPr>
          <a:xfrm rot="10800000">
            <a:off x="1220259" y="4832713"/>
            <a:ext cx="289586" cy="0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7B4D1B62-7A0A-426C-BE05-1C1D10025817}"/>
              </a:ext>
            </a:extLst>
          </p:cNvPr>
          <p:cNvSpPr/>
          <p:nvPr/>
        </p:nvSpPr>
        <p:spPr>
          <a:xfrm rot="10800000" flipH="1">
            <a:off x="1448873" y="4400670"/>
            <a:ext cx="258973" cy="703230"/>
          </a:xfrm>
          <a:custGeom>
            <a:avLst/>
            <a:gdLst>
              <a:gd name="connsiteX0" fmla="*/ 1639 w 268339"/>
              <a:gd name="connsiteY0" fmla="*/ 0 h 1066894"/>
              <a:gd name="connsiteX1" fmla="*/ 39739 w 268339"/>
              <a:gd name="connsiteY1" fmla="*/ 579120 h 1066894"/>
              <a:gd name="connsiteX2" fmla="*/ 268339 w 268339"/>
              <a:gd name="connsiteY2" fmla="*/ 1066800 h 1066894"/>
              <a:gd name="connsiteX0" fmla="*/ 153 w 266853"/>
              <a:gd name="connsiteY0" fmla="*/ 0 h 1066887"/>
              <a:gd name="connsiteX1" fmla="*/ 88395 w 266853"/>
              <a:gd name="connsiteY1" fmla="*/ 552531 h 1066887"/>
              <a:gd name="connsiteX2" fmla="*/ 266853 w 266853"/>
              <a:gd name="connsiteY2" fmla="*/ 1066800 h 1066887"/>
              <a:gd name="connsiteX0" fmla="*/ 76 w 316918"/>
              <a:gd name="connsiteY0" fmla="*/ 0 h 1066887"/>
              <a:gd name="connsiteX1" fmla="*/ 138460 w 316918"/>
              <a:gd name="connsiteY1" fmla="*/ 552531 h 1066887"/>
              <a:gd name="connsiteX2" fmla="*/ 316918 w 316918"/>
              <a:gd name="connsiteY2" fmla="*/ 1066800 h 1066887"/>
              <a:gd name="connsiteX0" fmla="*/ 76 w 467344"/>
              <a:gd name="connsiteY0" fmla="*/ 0 h 1101154"/>
              <a:gd name="connsiteX1" fmla="*/ 138460 w 467344"/>
              <a:gd name="connsiteY1" fmla="*/ 552531 h 1101154"/>
              <a:gd name="connsiteX2" fmla="*/ 467344 w 467344"/>
              <a:gd name="connsiteY2" fmla="*/ 1101074 h 1101154"/>
              <a:gd name="connsiteX0" fmla="*/ 76 w 467344"/>
              <a:gd name="connsiteY0" fmla="*/ 0 h 1101170"/>
              <a:gd name="connsiteX1" fmla="*/ 138460 w 467344"/>
              <a:gd name="connsiteY1" fmla="*/ 621079 h 1101170"/>
              <a:gd name="connsiteX2" fmla="*/ 467344 w 467344"/>
              <a:gd name="connsiteY2" fmla="*/ 1101074 h 110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7344" h="1101170">
                <a:moveTo>
                  <a:pt x="76" y="0"/>
                </a:moveTo>
                <a:cubicBezTo>
                  <a:pt x="-3099" y="200660"/>
                  <a:pt x="94010" y="443279"/>
                  <a:pt x="138460" y="621079"/>
                </a:cubicBezTo>
                <a:cubicBezTo>
                  <a:pt x="182910" y="798879"/>
                  <a:pt x="439404" y="1107424"/>
                  <a:pt x="467344" y="1101074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2C92FF56-0CAA-465F-AFAE-7856B80B2556}"/>
              </a:ext>
            </a:extLst>
          </p:cNvPr>
          <p:cNvSpPr/>
          <p:nvPr/>
        </p:nvSpPr>
        <p:spPr>
          <a:xfrm rot="10800000" flipH="1">
            <a:off x="1189899" y="4085226"/>
            <a:ext cx="350426" cy="939260"/>
          </a:xfrm>
          <a:custGeom>
            <a:avLst/>
            <a:gdLst>
              <a:gd name="connsiteX0" fmla="*/ 1639 w 268339"/>
              <a:gd name="connsiteY0" fmla="*/ 0 h 1066894"/>
              <a:gd name="connsiteX1" fmla="*/ 39739 w 268339"/>
              <a:gd name="connsiteY1" fmla="*/ 579120 h 1066894"/>
              <a:gd name="connsiteX2" fmla="*/ 268339 w 268339"/>
              <a:gd name="connsiteY2" fmla="*/ 1066800 h 1066894"/>
              <a:gd name="connsiteX0" fmla="*/ 153 w 266853"/>
              <a:gd name="connsiteY0" fmla="*/ 0 h 1066887"/>
              <a:gd name="connsiteX1" fmla="*/ 88395 w 266853"/>
              <a:gd name="connsiteY1" fmla="*/ 552531 h 1066887"/>
              <a:gd name="connsiteX2" fmla="*/ 266853 w 266853"/>
              <a:gd name="connsiteY2" fmla="*/ 1066800 h 1066887"/>
              <a:gd name="connsiteX0" fmla="*/ 76 w 316918"/>
              <a:gd name="connsiteY0" fmla="*/ 0 h 1066887"/>
              <a:gd name="connsiteX1" fmla="*/ 138460 w 316918"/>
              <a:gd name="connsiteY1" fmla="*/ 552531 h 1066887"/>
              <a:gd name="connsiteX2" fmla="*/ 316918 w 316918"/>
              <a:gd name="connsiteY2" fmla="*/ 1066800 h 1066887"/>
              <a:gd name="connsiteX0" fmla="*/ 76 w 467344"/>
              <a:gd name="connsiteY0" fmla="*/ 0 h 1101154"/>
              <a:gd name="connsiteX1" fmla="*/ 138460 w 467344"/>
              <a:gd name="connsiteY1" fmla="*/ 552531 h 1101154"/>
              <a:gd name="connsiteX2" fmla="*/ 467344 w 467344"/>
              <a:gd name="connsiteY2" fmla="*/ 1101074 h 1101154"/>
              <a:gd name="connsiteX0" fmla="*/ 76 w 467344"/>
              <a:gd name="connsiteY0" fmla="*/ 0 h 1101170"/>
              <a:gd name="connsiteX1" fmla="*/ 138460 w 467344"/>
              <a:gd name="connsiteY1" fmla="*/ 621079 h 1101170"/>
              <a:gd name="connsiteX2" fmla="*/ 467344 w 467344"/>
              <a:gd name="connsiteY2" fmla="*/ 1101074 h 110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7344" h="1101170">
                <a:moveTo>
                  <a:pt x="76" y="0"/>
                </a:moveTo>
                <a:cubicBezTo>
                  <a:pt x="-3099" y="200660"/>
                  <a:pt x="94010" y="443279"/>
                  <a:pt x="138460" y="621079"/>
                </a:cubicBezTo>
                <a:cubicBezTo>
                  <a:pt x="182910" y="798879"/>
                  <a:pt x="439404" y="1107424"/>
                  <a:pt x="467344" y="1101074"/>
                </a:cubicBezTo>
              </a:path>
            </a:pathLst>
          </a:custGeom>
          <a:noFill/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8C11B3D7-4C2F-4E04-96A2-D1C2F74C3A01}"/>
              </a:ext>
            </a:extLst>
          </p:cNvPr>
          <p:cNvCxnSpPr>
            <a:cxnSpLocks/>
          </p:cNvCxnSpPr>
          <p:nvPr/>
        </p:nvCxnSpPr>
        <p:spPr>
          <a:xfrm flipH="1">
            <a:off x="1290638" y="4596493"/>
            <a:ext cx="303027" cy="20751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612B4B02-691E-486C-BA64-6D089639050A}"/>
              </a:ext>
            </a:extLst>
          </p:cNvPr>
          <p:cNvCxnSpPr>
            <a:cxnSpLocks/>
          </p:cNvCxnSpPr>
          <p:nvPr/>
        </p:nvCxnSpPr>
        <p:spPr>
          <a:xfrm rot="10800000">
            <a:off x="1316575" y="4369448"/>
            <a:ext cx="368543" cy="78882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27C058BB-0FF9-4FA1-891A-C0675D4266CA}"/>
              </a:ext>
            </a:extLst>
          </p:cNvPr>
          <p:cNvSpPr/>
          <p:nvPr/>
        </p:nvSpPr>
        <p:spPr>
          <a:xfrm rot="10800000">
            <a:off x="3910091" y="1030337"/>
            <a:ext cx="406400" cy="412750"/>
          </a:xfrm>
          <a:custGeom>
            <a:avLst/>
            <a:gdLst>
              <a:gd name="connsiteX0" fmla="*/ 0 w 406400"/>
              <a:gd name="connsiteY0" fmla="*/ 412750 h 412750"/>
              <a:gd name="connsiteX1" fmla="*/ 200025 w 406400"/>
              <a:gd name="connsiteY1" fmla="*/ 161925 h 412750"/>
              <a:gd name="connsiteX2" fmla="*/ 406400 w 406400"/>
              <a:gd name="connsiteY2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6400" h="412750">
                <a:moveTo>
                  <a:pt x="0" y="412750"/>
                </a:moveTo>
                <a:cubicBezTo>
                  <a:pt x="66146" y="321733"/>
                  <a:pt x="132292" y="230717"/>
                  <a:pt x="200025" y="161925"/>
                </a:cubicBezTo>
                <a:cubicBezTo>
                  <a:pt x="267758" y="93133"/>
                  <a:pt x="405342" y="9525"/>
                  <a:pt x="406400" y="0"/>
                </a:cubicBezTo>
              </a:path>
            </a:pathLst>
          </a:custGeom>
          <a:noFill/>
          <a:ln w="73025" cap="rnd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748FEC56-C9A2-4F3E-8A94-3DDD503A5079}"/>
              </a:ext>
            </a:extLst>
          </p:cNvPr>
          <p:cNvCxnSpPr>
            <a:cxnSpLocks/>
          </p:cNvCxnSpPr>
          <p:nvPr/>
        </p:nvCxnSpPr>
        <p:spPr>
          <a:xfrm rot="10800000">
            <a:off x="4145041" y="1030337"/>
            <a:ext cx="0" cy="219075"/>
          </a:xfrm>
          <a:prstGeom prst="line">
            <a:avLst/>
          </a:prstGeom>
          <a:ln w="730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9142A36B-812B-4E5F-989E-3257387F5618}"/>
              </a:ext>
            </a:extLst>
          </p:cNvPr>
          <p:cNvCxnSpPr>
            <a:cxnSpLocks/>
          </p:cNvCxnSpPr>
          <p:nvPr/>
        </p:nvCxnSpPr>
        <p:spPr>
          <a:xfrm rot="10800000">
            <a:off x="3986291" y="1146474"/>
            <a:ext cx="0" cy="219075"/>
          </a:xfrm>
          <a:prstGeom prst="line">
            <a:avLst/>
          </a:prstGeom>
          <a:ln w="730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3831C7A-C446-45B4-BAA8-2E3ED4EFE054}"/>
              </a:ext>
            </a:extLst>
          </p:cNvPr>
          <p:cNvSpPr txBox="1"/>
          <p:nvPr/>
        </p:nvSpPr>
        <p:spPr>
          <a:xfrm>
            <a:off x="7204047" y="2219130"/>
            <a:ext cx="3570208" cy="202485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44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はい！</a:t>
            </a:r>
            <a:endParaRPr kumimoji="1" lang="en-US" altLang="ja-JP" sz="4400" dirty="0">
              <a:latin typeface="せのびゴシック Bold" panose="02000600000000000000" pitchFamily="2" charset="-128"/>
              <a:ea typeface="せのびゴシック Bold" panose="02000600000000000000" pitchFamily="2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4400" dirty="0">
                <a:latin typeface="せのびゴシック Bold" panose="02000600000000000000" pitchFamily="2" charset="-128"/>
                <a:ea typeface="せのびゴシック Bold" panose="02000600000000000000" pitchFamily="2" charset="-128"/>
              </a:rPr>
              <a:t>りんごろうー</a:t>
            </a:r>
          </a:p>
        </p:txBody>
      </p:sp>
    </p:spTree>
    <p:extLst>
      <p:ext uri="{BB962C8B-B14F-4D97-AF65-F5344CB8AC3E}">
        <p14:creationId xmlns:p14="http://schemas.microsoft.com/office/powerpoint/2010/main" val="322106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83</Words>
  <Application>Microsoft Office PowerPoint</Application>
  <PresentationFormat>ワイド画面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せのびゴシック Bold</vt:lpstr>
      <vt:lpstr>せのびゴシック Medium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りんごろう えかきうた</dc:title>
  <dc:creator>novenove</dc:creator>
  <cp:revision>14</cp:revision>
  <dcterms:created xsi:type="dcterms:W3CDTF">2021-11-13T04:22:17Z</dcterms:created>
  <dcterms:modified xsi:type="dcterms:W3CDTF">2022-01-05T16:27:40Z</dcterms:modified>
</cp:coreProperties>
</file>